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0" r:id="rId4"/>
    <p:sldMasterId id="2147483700" r:id="rId5"/>
    <p:sldMasterId id="2147483710" r:id="rId6"/>
    <p:sldMasterId id="2147483720" r:id="rId7"/>
    <p:sldMasterId id="2147483730" r:id="rId8"/>
  </p:sldMasterIdLst>
  <p:notesMasterIdLst>
    <p:notesMasterId r:id="rId22"/>
  </p:notesMasterIdLst>
  <p:sldIdLst>
    <p:sldId id="257" r:id="rId9"/>
    <p:sldId id="258" r:id="rId10"/>
    <p:sldId id="262" r:id="rId11"/>
    <p:sldId id="274" r:id="rId12"/>
    <p:sldId id="265" r:id="rId13"/>
    <p:sldId id="269" r:id="rId14"/>
    <p:sldId id="263" r:id="rId15"/>
    <p:sldId id="264" r:id="rId16"/>
    <p:sldId id="273" r:id="rId17"/>
    <p:sldId id="260" r:id="rId18"/>
    <p:sldId id="267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97884-85C2-4957-9035-1FE596677831}" v="646" dt="2025-05-19T14:45:11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 autoAdjust="0"/>
    <p:restoredTop sz="85827"/>
  </p:normalViewPr>
  <p:slideViewPr>
    <p:cSldViewPr snapToGrid="0">
      <p:cViewPr varScale="1">
        <p:scale>
          <a:sx n="96" d="100"/>
          <a:sy n="96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s Cruijssen" userId="b16a4547-0858-4e78-aeea-e0cf9590b17f" providerId="ADAL" clId="{66697884-85C2-4957-9035-1FE596677831}"/>
    <pc:docChg chg="undo redo custSel addSld delSld modSld sldOrd modMainMaster">
      <pc:chgData name="Frans Cruijssen" userId="b16a4547-0858-4e78-aeea-e0cf9590b17f" providerId="ADAL" clId="{66697884-85C2-4957-9035-1FE596677831}" dt="2025-05-19T14:42:16.755" v="1737" actId="20577"/>
      <pc:docMkLst>
        <pc:docMk/>
      </pc:docMkLst>
      <pc:sldChg chg="addSp modSp mod">
        <pc:chgData name="Frans Cruijssen" userId="b16a4547-0858-4e78-aeea-e0cf9590b17f" providerId="ADAL" clId="{66697884-85C2-4957-9035-1FE596677831}" dt="2025-05-19T14:41:55.911" v="1733" actId="20577"/>
        <pc:sldMkLst>
          <pc:docMk/>
          <pc:sldMk cId="3046968574" sldId="257"/>
        </pc:sldMkLst>
        <pc:spChg chg="mod">
          <ac:chgData name="Frans Cruijssen" userId="b16a4547-0858-4e78-aeea-e0cf9590b17f" providerId="ADAL" clId="{66697884-85C2-4957-9035-1FE596677831}" dt="2025-05-16T13:33:56.207" v="209" actId="20577"/>
          <ac:spMkLst>
            <pc:docMk/>
            <pc:sldMk cId="3046968574" sldId="257"/>
            <ac:spMk id="2" creationId="{E13AE0B9-D153-0CA9-26B2-009673ABE4C7}"/>
          </ac:spMkLst>
        </pc:spChg>
        <pc:spChg chg="mod">
          <ac:chgData name="Frans Cruijssen" userId="b16a4547-0858-4e78-aeea-e0cf9590b17f" providerId="ADAL" clId="{66697884-85C2-4957-9035-1FE596677831}" dt="2025-05-19T14:41:55.911" v="1733" actId="20577"/>
          <ac:spMkLst>
            <pc:docMk/>
            <pc:sldMk cId="3046968574" sldId="257"/>
            <ac:spMk id="3" creationId="{55480B1C-B4B4-A35C-C893-83516F2CF9E0}"/>
          </ac:spMkLst>
        </pc:spChg>
        <pc:picChg chg="add mod">
          <ac:chgData name="Frans Cruijssen" userId="b16a4547-0858-4e78-aeea-e0cf9590b17f" providerId="ADAL" clId="{66697884-85C2-4957-9035-1FE596677831}" dt="2025-05-19T14:31:48.386" v="1595" actId="1076"/>
          <ac:picMkLst>
            <pc:docMk/>
            <pc:sldMk cId="3046968574" sldId="257"/>
            <ac:picMk id="1026" creationId="{FEC4FA9D-EE49-578B-7277-8B4041F0DC9F}"/>
          </ac:picMkLst>
        </pc:picChg>
      </pc:sldChg>
      <pc:sldChg chg="addSp delSp modSp mod delAnim">
        <pc:chgData name="Frans Cruijssen" userId="b16a4547-0858-4e78-aeea-e0cf9590b17f" providerId="ADAL" clId="{66697884-85C2-4957-9035-1FE596677831}" dt="2025-05-19T14:42:00.445" v="1734"/>
        <pc:sldMkLst>
          <pc:docMk/>
          <pc:sldMk cId="1481291515" sldId="258"/>
        </pc:sldMkLst>
        <pc:spChg chg="mod">
          <ac:chgData name="Frans Cruijssen" userId="b16a4547-0858-4e78-aeea-e0cf9590b17f" providerId="ADAL" clId="{66697884-85C2-4957-9035-1FE596677831}" dt="2025-05-19T14:42:00.445" v="1734"/>
          <ac:spMkLst>
            <pc:docMk/>
            <pc:sldMk cId="1481291515" sldId="258"/>
            <ac:spMk id="6" creationId="{44D2B223-4E39-7A2D-34B1-96A5FE1E4A4C}"/>
          </ac:spMkLst>
        </pc:spChg>
        <pc:picChg chg="add mod">
          <ac:chgData name="Frans Cruijssen" userId="b16a4547-0858-4e78-aeea-e0cf9590b17f" providerId="ADAL" clId="{66697884-85C2-4957-9035-1FE596677831}" dt="2025-05-16T13:29:21.046" v="3" actId="1076"/>
          <ac:picMkLst>
            <pc:docMk/>
            <pc:sldMk cId="1481291515" sldId="258"/>
            <ac:picMk id="7" creationId="{E251B967-26E6-DD5A-9D3F-8FF683DF0697}"/>
          </ac:picMkLst>
        </pc:picChg>
        <pc:picChg chg="add mod">
          <ac:chgData name="Frans Cruijssen" userId="b16a4547-0858-4e78-aeea-e0cf9590b17f" providerId="ADAL" clId="{66697884-85C2-4957-9035-1FE596677831}" dt="2025-05-16T13:29:56.362" v="10" actId="1076"/>
          <ac:picMkLst>
            <pc:docMk/>
            <pc:sldMk cId="1481291515" sldId="258"/>
            <ac:picMk id="14" creationId="{A2F0C670-58F4-9948-84D6-8FE63BE75E16}"/>
          </ac:picMkLst>
        </pc:picChg>
      </pc:sldChg>
      <pc:sldChg chg="del">
        <pc:chgData name="Frans Cruijssen" userId="b16a4547-0858-4e78-aeea-e0cf9590b17f" providerId="ADAL" clId="{66697884-85C2-4957-9035-1FE596677831}" dt="2025-05-16T13:30:31.018" v="11" actId="47"/>
        <pc:sldMkLst>
          <pc:docMk/>
          <pc:sldMk cId="1135334142" sldId="259"/>
        </pc:sldMkLst>
      </pc:sldChg>
      <pc:sldChg chg="delSp modSp mod">
        <pc:chgData name="Frans Cruijssen" userId="b16a4547-0858-4e78-aeea-e0cf9590b17f" providerId="ADAL" clId="{66697884-85C2-4957-9035-1FE596677831}" dt="2025-05-19T14:29:41.421" v="1494" actId="20577"/>
        <pc:sldMkLst>
          <pc:docMk/>
          <pc:sldMk cId="4213960023" sldId="260"/>
        </pc:sldMkLst>
        <pc:spChg chg="mod">
          <ac:chgData name="Frans Cruijssen" userId="b16a4547-0858-4e78-aeea-e0cf9590b17f" providerId="ADAL" clId="{66697884-85C2-4957-9035-1FE596677831}" dt="2025-05-19T14:29:41.421" v="1494" actId="20577"/>
          <ac:spMkLst>
            <pc:docMk/>
            <pc:sldMk cId="4213960023" sldId="260"/>
            <ac:spMk id="6" creationId="{66CCA4A5-EA2A-D2E7-8A0C-07795D067195}"/>
          </ac:spMkLst>
        </pc:spChg>
      </pc:sldChg>
      <pc:sldChg chg="delSp modSp mod">
        <pc:chgData name="Frans Cruijssen" userId="b16a4547-0858-4e78-aeea-e0cf9590b17f" providerId="ADAL" clId="{66697884-85C2-4957-9035-1FE596677831}" dt="2025-05-19T14:31:20.991" v="1593" actId="20577"/>
        <pc:sldMkLst>
          <pc:docMk/>
          <pc:sldMk cId="2916564430" sldId="262"/>
        </pc:sldMkLst>
        <pc:spChg chg="mod">
          <ac:chgData name="Frans Cruijssen" userId="b16a4547-0858-4e78-aeea-e0cf9590b17f" providerId="ADAL" clId="{66697884-85C2-4957-9035-1FE596677831}" dt="2025-05-19T14:31:20.991" v="1593" actId="20577"/>
          <ac:spMkLst>
            <pc:docMk/>
            <pc:sldMk cId="2916564430" sldId="262"/>
            <ac:spMk id="5" creationId="{84684D2E-3CBC-C5E3-888C-D2E497841B5A}"/>
          </ac:spMkLst>
        </pc:spChg>
        <pc:spChg chg="mod">
          <ac:chgData name="Frans Cruijssen" userId="b16a4547-0858-4e78-aeea-e0cf9590b17f" providerId="ADAL" clId="{66697884-85C2-4957-9035-1FE596677831}" dt="2025-05-19T14:08:44.455" v="252" actId="20577"/>
          <ac:spMkLst>
            <pc:docMk/>
            <pc:sldMk cId="2916564430" sldId="262"/>
            <ac:spMk id="6" creationId="{2CCBC639-544C-6BBF-F192-54381A071A21}"/>
          </ac:spMkLst>
        </pc:spChg>
      </pc:sldChg>
      <pc:sldChg chg="delSp modSp mod modAnim">
        <pc:chgData name="Frans Cruijssen" userId="b16a4547-0858-4e78-aeea-e0cf9590b17f" providerId="ADAL" clId="{66697884-85C2-4957-9035-1FE596677831}" dt="2025-05-19T14:33:49.790" v="1596" actId="14826"/>
        <pc:sldMkLst>
          <pc:docMk/>
          <pc:sldMk cId="3359232325" sldId="263"/>
        </pc:sldMkLst>
        <pc:spChg chg="mod">
          <ac:chgData name="Frans Cruijssen" userId="b16a4547-0858-4e78-aeea-e0cf9590b17f" providerId="ADAL" clId="{66697884-85C2-4957-9035-1FE596677831}" dt="2025-05-19T14:20:24.508" v="977" actId="20577"/>
          <ac:spMkLst>
            <pc:docMk/>
            <pc:sldMk cId="3359232325" sldId="263"/>
            <ac:spMk id="6" creationId="{10843A72-8F3F-F272-291F-ECCD9F4CAC95}"/>
          </ac:spMkLst>
        </pc:spChg>
        <pc:spChg chg="mod">
          <ac:chgData name="Frans Cruijssen" userId="b16a4547-0858-4e78-aeea-e0cf9590b17f" providerId="ADAL" clId="{66697884-85C2-4957-9035-1FE596677831}" dt="2025-05-19T14:22:13.025" v="1078" actId="20577"/>
          <ac:spMkLst>
            <pc:docMk/>
            <pc:sldMk cId="3359232325" sldId="263"/>
            <ac:spMk id="19" creationId="{486F774F-8665-8680-A0CA-4D5A566EB2B0}"/>
          </ac:spMkLst>
        </pc:spChg>
        <pc:picChg chg="mod">
          <ac:chgData name="Frans Cruijssen" userId="b16a4547-0858-4e78-aeea-e0cf9590b17f" providerId="ADAL" clId="{66697884-85C2-4957-9035-1FE596677831}" dt="2025-05-19T14:33:49.790" v="1596" actId="14826"/>
          <ac:picMkLst>
            <pc:docMk/>
            <pc:sldMk cId="3359232325" sldId="263"/>
            <ac:picMk id="1026" creationId="{CCDA56C7-1288-D7F2-08E5-4618E6126CF2}"/>
          </ac:picMkLst>
        </pc:picChg>
      </pc:sldChg>
      <pc:sldChg chg="delSp modSp mod modAnim">
        <pc:chgData name="Frans Cruijssen" userId="b16a4547-0858-4e78-aeea-e0cf9590b17f" providerId="ADAL" clId="{66697884-85C2-4957-9035-1FE596677831}" dt="2025-05-19T14:39:51.024" v="1597" actId="14826"/>
        <pc:sldMkLst>
          <pc:docMk/>
          <pc:sldMk cId="2939595330" sldId="264"/>
        </pc:sldMkLst>
        <pc:spChg chg="mod">
          <ac:chgData name="Frans Cruijssen" userId="b16a4547-0858-4e78-aeea-e0cf9590b17f" providerId="ADAL" clId="{66697884-85C2-4957-9035-1FE596677831}" dt="2025-05-19T14:23:10.252" v="1132" actId="20577"/>
          <ac:spMkLst>
            <pc:docMk/>
            <pc:sldMk cId="2939595330" sldId="264"/>
            <ac:spMk id="6" creationId="{EEDD2B1D-AC46-AAAC-687A-7492B7C4B440}"/>
          </ac:spMkLst>
        </pc:spChg>
        <pc:spChg chg="mod">
          <ac:chgData name="Frans Cruijssen" userId="b16a4547-0858-4e78-aeea-e0cf9590b17f" providerId="ADAL" clId="{66697884-85C2-4957-9035-1FE596677831}" dt="2025-05-19T14:25:42.170" v="1307" actId="20577"/>
          <ac:spMkLst>
            <pc:docMk/>
            <pc:sldMk cId="2939595330" sldId="264"/>
            <ac:spMk id="13" creationId="{7A1A1214-A47E-C69E-7E4B-449E321BF875}"/>
          </ac:spMkLst>
        </pc:spChg>
        <pc:picChg chg="mod">
          <ac:chgData name="Frans Cruijssen" userId="b16a4547-0858-4e78-aeea-e0cf9590b17f" providerId="ADAL" clId="{66697884-85C2-4957-9035-1FE596677831}" dt="2025-05-19T14:39:51.024" v="1597" actId="14826"/>
          <ac:picMkLst>
            <pc:docMk/>
            <pc:sldMk cId="2939595330" sldId="264"/>
            <ac:picMk id="3074" creationId="{0F7C5CA7-8894-675C-5ABF-F0BBE5EC0A3F}"/>
          </ac:picMkLst>
        </pc:picChg>
      </pc:sldChg>
      <pc:sldChg chg="delSp modSp mod modAnim">
        <pc:chgData name="Frans Cruijssen" userId="b16a4547-0858-4e78-aeea-e0cf9590b17f" providerId="ADAL" clId="{66697884-85C2-4957-9035-1FE596677831}" dt="2025-05-19T14:17:55.655" v="824" actId="14100"/>
        <pc:sldMkLst>
          <pc:docMk/>
          <pc:sldMk cId="561563140" sldId="265"/>
        </pc:sldMkLst>
        <pc:spChg chg="mod">
          <ac:chgData name="Frans Cruijssen" userId="b16a4547-0858-4e78-aeea-e0cf9590b17f" providerId="ADAL" clId="{66697884-85C2-4957-9035-1FE596677831}" dt="2025-05-19T14:13:55.860" v="672" actId="20577"/>
          <ac:spMkLst>
            <pc:docMk/>
            <pc:sldMk cId="561563140" sldId="265"/>
            <ac:spMk id="6" creationId="{53218B48-B9BA-5B6C-FCB1-24AC0D6B7E61}"/>
          </ac:spMkLst>
        </pc:spChg>
        <pc:spChg chg="mod">
          <ac:chgData name="Frans Cruijssen" userId="b16a4547-0858-4e78-aeea-e0cf9590b17f" providerId="ADAL" clId="{66697884-85C2-4957-9035-1FE596677831}" dt="2025-05-19T14:17:55.655" v="824" actId="14100"/>
          <ac:spMkLst>
            <pc:docMk/>
            <pc:sldMk cId="561563140" sldId="265"/>
            <ac:spMk id="12" creationId="{659B75C7-C601-075B-C0A2-01F9E632E44C}"/>
          </ac:spMkLst>
        </pc:spChg>
      </pc:sldChg>
      <pc:sldChg chg="delSp modSp mod">
        <pc:chgData name="Frans Cruijssen" userId="b16a4547-0858-4e78-aeea-e0cf9590b17f" providerId="ADAL" clId="{66697884-85C2-4957-9035-1FE596677831}" dt="2025-05-19T14:27:52.319" v="1463" actId="20577"/>
        <pc:sldMkLst>
          <pc:docMk/>
          <pc:sldMk cId="2658900639" sldId="267"/>
        </pc:sldMkLst>
        <pc:spChg chg="mod">
          <ac:chgData name="Frans Cruijssen" userId="b16a4547-0858-4e78-aeea-e0cf9590b17f" providerId="ADAL" clId="{66697884-85C2-4957-9035-1FE596677831}" dt="2025-05-19T14:27:52.319" v="1463" actId="20577"/>
          <ac:spMkLst>
            <pc:docMk/>
            <pc:sldMk cId="2658900639" sldId="267"/>
            <ac:spMk id="6" creationId="{F354DB5C-E944-CD22-ADBB-768530DA31DE}"/>
          </ac:spMkLst>
        </pc:spChg>
      </pc:sldChg>
      <pc:sldChg chg="delSp modSp mod modAnim">
        <pc:chgData name="Frans Cruijssen" userId="b16a4547-0858-4e78-aeea-e0cf9590b17f" providerId="ADAL" clId="{66697884-85C2-4957-9035-1FE596677831}" dt="2025-05-19T14:20:00.191" v="917" actId="20577"/>
        <pc:sldMkLst>
          <pc:docMk/>
          <pc:sldMk cId="2624234755" sldId="269"/>
        </pc:sldMkLst>
        <pc:spChg chg="mod">
          <ac:chgData name="Frans Cruijssen" userId="b16a4547-0858-4e78-aeea-e0cf9590b17f" providerId="ADAL" clId="{66697884-85C2-4957-9035-1FE596677831}" dt="2025-05-19T14:20:00.191" v="917" actId="20577"/>
          <ac:spMkLst>
            <pc:docMk/>
            <pc:sldMk cId="2624234755" sldId="269"/>
            <ac:spMk id="6" creationId="{10843A72-8F3F-F272-291F-ECCD9F4CAC95}"/>
          </ac:spMkLst>
        </pc:spChg>
        <pc:spChg chg="mod">
          <ac:chgData name="Frans Cruijssen" userId="b16a4547-0858-4e78-aeea-e0cf9590b17f" providerId="ADAL" clId="{66697884-85C2-4957-9035-1FE596677831}" dt="2025-05-19T14:19:51.219" v="914" actId="20577"/>
          <ac:spMkLst>
            <pc:docMk/>
            <pc:sldMk cId="2624234755" sldId="269"/>
            <ac:spMk id="16" creationId="{3D19977C-1564-9DA0-D840-E66E4A89AA7F}"/>
          </ac:spMkLst>
        </pc:spChg>
      </pc:sldChg>
      <pc:sldChg chg="del">
        <pc:chgData name="Frans Cruijssen" userId="b16a4547-0858-4e78-aeea-e0cf9590b17f" providerId="ADAL" clId="{66697884-85C2-4957-9035-1FE596677831}" dt="2025-05-16T13:30:34.062" v="12" actId="47"/>
        <pc:sldMkLst>
          <pc:docMk/>
          <pc:sldMk cId="587703742" sldId="270"/>
        </pc:sldMkLst>
      </pc:sldChg>
      <pc:sldChg chg="delSp modSp mod">
        <pc:chgData name="Frans Cruijssen" userId="b16a4547-0858-4e78-aeea-e0cf9590b17f" providerId="ADAL" clId="{66697884-85C2-4957-9035-1FE596677831}" dt="2025-05-19T14:40:29.310" v="1660" actId="20577"/>
        <pc:sldMkLst>
          <pc:docMk/>
          <pc:sldMk cId="2632728246" sldId="271"/>
        </pc:sldMkLst>
        <pc:spChg chg="mod">
          <ac:chgData name="Frans Cruijssen" userId="b16a4547-0858-4e78-aeea-e0cf9590b17f" providerId="ADAL" clId="{66697884-85C2-4957-9035-1FE596677831}" dt="2025-05-19T14:40:18.433" v="1620" actId="20577"/>
          <ac:spMkLst>
            <pc:docMk/>
            <pc:sldMk cId="2632728246" sldId="271"/>
            <ac:spMk id="3" creationId="{CEDB9D75-4CBA-0E1C-D3BA-048A4CA0CCAC}"/>
          </ac:spMkLst>
        </pc:spChg>
        <pc:spChg chg="mod">
          <ac:chgData name="Frans Cruijssen" userId="b16a4547-0858-4e78-aeea-e0cf9590b17f" providerId="ADAL" clId="{66697884-85C2-4957-9035-1FE596677831}" dt="2025-05-19T14:40:29.310" v="1660" actId="20577"/>
          <ac:spMkLst>
            <pc:docMk/>
            <pc:sldMk cId="2632728246" sldId="271"/>
            <ac:spMk id="5" creationId="{7CAD579A-B238-2699-2238-69AC97B7A5AC}"/>
          </ac:spMkLst>
        </pc:spChg>
      </pc:sldChg>
      <pc:sldChg chg="del">
        <pc:chgData name="Frans Cruijssen" userId="b16a4547-0858-4e78-aeea-e0cf9590b17f" providerId="ADAL" clId="{66697884-85C2-4957-9035-1FE596677831}" dt="2025-05-16T13:32:28.875" v="37" actId="47"/>
        <pc:sldMkLst>
          <pc:docMk/>
          <pc:sldMk cId="399383936" sldId="272"/>
        </pc:sldMkLst>
      </pc:sldChg>
      <pc:sldChg chg="delSp modSp mod">
        <pc:chgData name="Frans Cruijssen" userId="b16a4547-0858-4e78-aeea-e0cf9590b17f" providerId="ADAL" clId="{66697884-85C2-4957-9035-1FE596677831}" dt="2025-05-19T14:29:53.312" v="1514" actId="20577"/>
        <pc:sldMkLst>
          <pc:docMk/>
          <pc:sldMk cId="1394278678" sldId="273"/>
        </pc:sldMkLst>
        <pc:spChg chg="mod">
          <ac:chgData name="Frans Cruijssen" userId="b16a4547-0858-4e78-aeea-e0cf9590b17f" providerId="ADAL" clId="{66697884-85C2-4957-9035-1FE596677831}" dt="2025-05-19T14:29:53.312" v="1514" actId="20577"/>
          <ac:spMkLst>
            <pc:docMk/>
            <pc:sldMk cId="1394278678" sldId="273"/>
            <ac:spMk id="6" creationId="{B07C0782-28B9-E1F2-C486-1275C034A2CA}"/>
          </ac:spMkLst>
        </pc:spChg>
      </pc:sldChg>
      <pc:sldChg chg="delSp modSp mod modAnim">
        <pc:chgData name="Frans Cruijssen" userId="b16a4547-0858-4e78-aeea-e0cf9590b17f" providerId="ADAL" clId="{66697884-85C2-4957-9035-1FE596677831}" dt="2025-05-19T14:13:45.949" v="656" actId="20577"/>
        <pc:sldMkLst>
          <pc:docMk/>
          <pc:sldMk cId="3942271965" sldId="274"/>
        </pc:sldMkLst>
        <pc:spChg chg="mod">
          <ac:chgData name="Frans Cruijssen" userId="b16a4547-0858-4e78-aeea-e0cf9590b17f" providerId="ADAL" clId="{66697884-85C2-4957-9035-1FE596677831}" dt="2025-05-19T14:13:45.949" v="656" actId="20577"/>
          <ac:spMkLst>
            <pc:docMk/>
            <pc:sldMk cId="3942271965" sldId="274"/>
            <ac:spMk id="5" creationId="{A810BB5B-AE98-7DCB-4612-B19E453A9247}"/>
          </ac:spMkLst>
        </pc:spChg>
        <pc:spChg chg="mod">
          <ac:chgData name="Frans Cruijssen" userId="b16a4547-0858-4e78-aeea-e0cf9590b17f" providerId="ADAL" clId="{66697884-85C2-4957-9035-1FE596677831}" dt="2025-05-19T14:10:40.406" v="456" actId="20577"/>
          <ac:spMkLst>
            <pc:docMk/>
            <pc:sldMk cId="3942271965" sldId="274"/>
            <ac:spMk id="6" creationId="{F3B70E50-34BA-DA8B-AC65-39F9B52C25E4}"/>
          </ac:spMkLst>
        </pc:spChg>
        <pc:spChg chg="del">
          <ac:chgData name="Frans Cruijssen" userId="b16a4547-0858-4e78-aeea-e0cf9590b17f" providerId="ADAL" clId="{66697884-85C2-4957-9035-1FE596677831}" dt="2025-05-19T14:11:05.865" v="457" actId="478"/>
          <ac:spMkLst>
            <pc:docMk/>
            <pc:sldMk cId="3942271965" sldId="274"/>
            <ac:spMk id="7" creationId="{9364B3DC-2F63-32D0-67DB-BF44AEE9379F}"/>
          </ac:spMkLst>
        </pc:spChg>
      </pc:sldChg>
      <pc:sldChg chg="addSp delSp modSp new mod ord">
        <pc:chgData name="Frans Cruijssen" userId="b16a4547-0858-4e78-aeea-e0cf9590b17f" providerId="ADAL" clId="{66697884-85C2-4957-9035-1FE596677831}" dt="2025-05-19T14:42:16.755" v="1737" actId="20577"/>
        <pc:sldMkLst>
          <pc:docMk/>
          <pc:sldMk cId="473328218" sldId="275"/>
        </pc:sldMkLst>
        <pc:spChg chg="add mod">
          <ac:chgData name="Frans Cruijssen" userId="b16a4547-0858-4e78-aeea-e0cf9590b17f" providerId="ADAL" clId="{66697884-85C2-4957-9035-1FE596677831}" dt="2025-05-19T14:42:16.755" v="1737" actId="20577"/>
          <ac:spMkLst>
            <pc:docMk/>
            <pc:sldMk cId="473328218" sldId="275"/>
            <ac:spMk id="13" creationId="{82A6390A-6A2E-40D3-01EE-4939D27F83BF}"/>
          </ac:spMkLst>
        </pc:spChg>
        <pc:picChg chg="add mod">
          <ac:chgData name="Frans Cruijssen" userId="b16a4547-0858-4e78-aeea-e0cf9590b17f" providerId="ADAL" clId="{66697884-85C2-4957-9035-1FE596677831}" dt="2025-05-19T14:28:34.014" v="1467" actId="1076"/>
          <ac:picMkLst>
            <pc:docMk/>
            <pc:sldMk cId="473328218" sldId="275"/>
            <ac:picMk id="2" creationId="{889F7818-DC6D-0A63-C03E-35977B69F5B1}"/>
          </ac:picMkLst>
        </pc:picChg>
        <pc:picChg chg="add mod ord">
          <ac:chgData name="Frans Cruijssen" userId="b16a4547-0858-4e78-aeea-e0cf9590b17f" providerId="ADAL" clId="{66697884-85C2-4957-9035-1FE596677831}" dt="2025-05-19T14:28:26.963" v="1464" actId="1076"/>
          <ac:picMkLst>
            <pc:docMk/>
            <pc:sldMk cId="473328218" sldId="275"/>
            <ac:picMk id="8" creationId="{1B84653A-57CC-90F1-A4AE-71A00348184C}"/>
          </ac:picMkLst>
        </pc:picChg>
      </pc:sldChg>
      <pc:sldMasterChg chg="modSldLayout">
        <pc:chgData name="Frans Cruijssen" userId="b16a4547-0858-4e78-aeea-e0cf9590b17f" providerId="ADAL" clId="{66697884-85C2-4957-9035-1FE596677831}" dt="2025-05-19T14:40:59.442" v="1663" actId="478"/>
        <pc:sldMasterMkLst>
          <pc:docMk/>
          <pc:sldMasterMk cId="593423776" sldId="2147483730"/>
        </pc:sldMasterMkLst>
        <pc:sldLayoutChg chg="delSp mod">
          <pc:chgData name="Frans Cruijssen" userId="b16a4547-0858-4e78-aeea-e0cf9590b17f" providerId="ADAL" clId="{66697884-85C2-4957-9035-1FE596677831}" dt="2025-05-19T14:40:54.274" v="1662" actId="478"/>
          <pc:sldLayoutMkLst>
            <pc:docMk/>
            <pc:sldMasterMk cId="593423776" sldId="2147483730"/>
            <pc:sldLayoutMk cId="4161839444" sldId="2147483731"/>
          </pc:sldLayoutMkLst>
          <pc:picChg chg="del">
            <ac:chgData name="Frans Cruijssen" userId="b16a4547-0858-4e78-aeea-e0cf9590b17f" providerId="ADAL" clId="{66697884-85C2-4957-9035-1FE596677831}" dt="2025-05-19T14:40:54.274" v="1662" actId="478"/>
            <ac:picMkLst>
              <pc:docMk/>
              <pc:sldMasterMk cId="593423776" sldId="2147483730"/>
              <pc:sldLayoutMk cId="4161839444" sldId="2147483731"/>
              <ac:picMk id="8" creationId="{00000000-0000-0000-0000-000000000000}"/>
            </ac:picMkLst>
          </pc:picChg>
        </pc:sldLayoutChg>
        <pc:sldLayoutChg chg="delSp mod">
          <pc:chgData name="Frans Cruijssen" userId="b16a4547-0858-4e78-aeea-e0cf9590b17f" providerId="ADAL" clId="{66697884-85C2-4957-9035-1FE596677831}" dt="2025-05-19T14:40:44.492" v="1661" actId="478"/>
          <pc:sldLayoutMkLst>
            <pc:docMk/>
            <pc:sldMasterMk cId="593423776" sldId="2147483730"/>
            <pc:sldLayoutMk cId="3829152341" sldId="2147483732"/>
          </pc:sldLayoutMkLst>
          <pc:picChg chg="del">
            <ac:chgData name="Frans Cruijssen" userId="b16a4547-0858-4e78-aeea-e0cf9590b17f" providerId="ADAL" clId="{66697884-85C2-4957-9035-1FE596677831}" dt="2025-05-19T14:40:44.492" v="1661" actId="478"/>
            <ac:picMkLst>
              <pc:docMk/>
              <pc:sldMasterMk cId="593423776" sldId="2147483730"/>
              <pc:sldLayoutMk cId="3829152341" sldId="2147483732"/>
              <ac:picMk id="8" creationId="{00000000-0000-0000-0000-000000000000}"/>
            </ac:picMkLst>
          </pc:picChg>
        </pc:sldLayoutChg>
        <pc:sldLayoutChg chg="delSp mod">
          <pc:chgData name="Frans Cruijssen" userId="b16a4547-0858-4e78-aeea-e0cf9590b17f" providerId="ADAL" clId="{66697884-85C2-4957-9035-1FE596677831}" dt="2025-05-16T13:34:11.779" v="211" actId="478"/>
          <pc:sldLayoutMkLst>
            <pc:docMk/>
            <pc:sldMasterMk cId="593423776" sldId="2147483730"/>
            <pc:sldLayoutMk cId="239110815" sldId="2147483733"/>
          </pc:sldLayoutMkLst>
        </pc:sldLayoutChg>
        <pc:sldLayoutChg chg="delSp mod">
          <pc:chgData name="Frans Cruijssen" userId="b16a4547-0858-4e78-aeea-e0cf9590b17f" providerId="ADAL" clId="{66697884-85C2-4957-9035-1FE596677831}" dt="2025-05-19T14:40:59.442" v="1663" actId="478"/>
          <pc:sldLayoutMkLst>
            <pc:docMk/>
            <pc:sldMasterMk cId="593423776" sldId="2147483730"/>
            <pc:sldLayoutMk cId="1989873789" sldId="2147483736"/>
          </pc:sldLayoutMkLst>
          <pc:picChg chg="del">
            <ac:chgData name="Frans Cruijssen" userId="b16a4547-0858-4e78-aeea-e0cf9590b17f" providerId="ADAL" clId="{66697884-85C2-4957-9035-1FE596677831}" dt="2025-05-19T14:40:59.442" v="1663" actId="478"/>
            <ac:picMkLst>
              <pc:docMk/>
              <pc:sldMasterMk cId="593423776" sldId="2147483730"/>
              <pc:sldLayoutMk cId="1989873789" sldId="2147483736"/>
              <ac:picMk id="8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cocella\Dropbox%20(MIT)\Tilburg\Warehousing\Data\Survey\Survey_Consolidated_2023_05_2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cocella\Dropbox%20(MIT)\Tilburg\Warehousing\Data\Survey\Survey_Consolidated_2023_05_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inventory intended for B2B vs. B2C:</a:t>
            </a:r>
          </a:p>
          <a:p>
            <a:pPr>
              <a:defRPr/>
            </a:pPr>
            <a:r>
              <a:rPr lang="en-US" dirty="0"/>
              <a:t>Shipper</a:t>
            </a:r>
            <a:r>
              <a:rPr lang="en-US" baseline="0" dirty="0"/>
              <a:t> vs. LSP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'Sheet1 (2)'!$N$76</c:f>
              <c:strCache>
                <c:ptCount val="1"/>
                <c:pt idx="0">
                  <c:v>B2B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(2)'!$L$77:$L$78</c:f>
              <c:strCache>
                <c:ptCount val="2"/>
                <c:pt idx="0">
                  <c:v>Shipper</c:v>
                </c:pt>
                <c:pt idx="1">
                  <c:v>LSP</c:v>
                </c:pt>
              </c:strCache>
            </c:strRef>
          </c:cat>
          <c:val>
            <c:numRef>
              <c:f>'Sheet1 (2)'!$N$77:$N$78</c:f>
              <c:numCache>
                <c:formatCode>0</c:formatCode>
                <c:ptCount val="2"/>
                <c:pt idx="0">
                  <c:v>55</c:v>
                </c:pt>
                <c:pt idx="1">
                  <c:v>71.94736842105263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F-1642-877A-015A70D95E8F}"/>
            </c:ext>
          </c:extLst>
        </c:ser>
        <c:ser>
          <c:idx val="1"/>
          <c:order val="1"/>
          <c:tx>
            <c:strRef>
              <c:f>'Sheet1 (2)'!$O$76</c:f>
              <c:strCache>
                <c:ptCount val="1"/>
                <c:pt idx="0">
                  <c:v>B2C: Home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(2)'!$L$77:$L$78</c:f>
              <c:strCache>
                <c:ptCount val="2"/>
                <c:pt idx="0">
                  <c:v>Shipper</c:v>
                </c:pt>
                <c:pt idx="1">
                  <c:v>LSP</c:v>
                </c:pt>
              </c:strCache>
            </c:strRef>
          </c:cat>
          <c:val>
            <c:numRef>
              <c:f>'Sheet1 (2)'!$O$77:$O$78</c:f>
              <c:numCache>
                <c:formatCode>0</c:formatCode>
                <c:ptCount val="2"/>
                <c:pt idx="0">
                  <c:v>17</c:v>
                </c:pt>
                <c:pt idx="1">
                  <c:v>8.0300657894736851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F-1642-877A-015A70D95E8F}"/>
            </c:ext>
          </c:extLst>
        </c:ser>
        <c:ser>
          <c:idx val="2"/>
          <c:order val="2"/>
          <c:tx>
            <c:strRef>
              <c:f>'Sheet1 (2)'!$P$76</c:f>
              <c:strCache>
                <c:ptCount val="1"/>
                <c:pt idx="0">
                  <c:v>B2C: Store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'Sheet1 (2)'!$L$77:$L$78</c:f>
              <c:strCache>
                <c:ptCount val="2"/>
                <c:pt idx="0">
                  <c:v>Shipper</c:v>
                </c:pt>
                <c:pt idx="1">
                  <c:v>LSP</c:v>
                </c:pt>
              </c:strCache>
            </c:strRef>
          </c:cat>
          <c:val>
            <c:numRef>
              <c:f>'Sheet1 (2)'!$P$77:$P$78</c:f>
              <c:numCache>
                <c:formatCode>0</c:formatCode>
                <c:ptCount val="2"/>
                <c:pt idx="0">
                  <c:v>23.506172839506171</c:v>
                </c:pt>
                <c:pt idx="1">
                  <c:v>20.431093749999999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F-1642-877A-015A70D95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266624"/>
        <c:axId val="515268352"/>
      </c:barChart>
      <c:catAx>
        <c:axId val="51526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68352"/>
        <c:crosses val="autoZero"/>
        <c:auto val="1"/>
        <c:lblAlgn val="ctr"/>
        <c:lblOffset val="100"/>
        <c:noMultiLvlLbl val="0"/>
      </c:catAx>
      <c:valAx>
        <c:axId val="5152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6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inventory intended for B2B vs. B2C:</a:t>
            </a:r>
          </a:p>
          <a:p>
            <a:pPr>
              <a:defRPr/>
            </a:pPr>
            <a:r>
              <a:rPr lang="en-US" dirty="0"/>
              <a:t>Warehouse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'Sheet1 (3)'!$N$77</c:f>
              <c:strCache>
                <c:ptCount val="1"/>
                <c:pt idx="0">
                  <c:v>B2B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'Sheet1 (3)'!$C$78:$C$80</c:f>
              <c:strCache>
                <c:ptCount val="3"/>
                <c:pt idx="0">
                  <c:v>XXL</c:v>
                </c:pt>
                <c:pt idx="1">
                  <c:v>XL</c:v>
                </c:pt>
                <c:pt idx="2">
                  <c:v>L</c:v>
                </c:pt>
              </c:strCache>
            </c:strRef>
          </c:cat>
          <c:val>
            <c:numRef>
              <c:f>'Sheet1 (3)'!$N$78:$N$80</c:f>
              <c:numCache>
                <c:formatCode>0</c:formatCode>
                <c:ptCount val="3"/>
                <c:pt idx="0">
                  <c:v>61.45</c:v>
                </c:pt>
                <c:pt idx="1">
                  <c:v>57.954545454545453</c:v>
                </c:pt>
                <c:pt idx="2">
                  <c:v>83.125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1-B044-9A7E-07452686F876}"/>
            </c:ext>
          </c:extLst>
        </c:ser>
        <c:ser>
          <c:idx val="1"/>
          <c:order val="1"/>
          <c:tx>
            <c:strRef>
              <c:f>'Sheet1 (3)'!$O$77</c:f>
              <c:strCache>
                <c:ptCount val="1"/>
                <c:pt idx="0">
                  <c:v>B2C: Home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'Sheet1 (3)'!$C$78:$C$80</c:f>
              <c:strCache>
                <c:ptCount val="3"/>
                <c:pt idx="0">
                  <c:v>XXL</c:v>
                </c:pt>
                <c:pt idx="1">
                  <c:v>XL</c:v>
                </c:pt>
                <c:pt idx="2">
                  <c:v>L</c:v>
                </c:pt>
              </c:strCache>
            </c:strRef>
          </c:cat>
          <c:val>
            <c:numRef>
              <c:f>'Sheet1 (3)'!$O$78:$O$80</c:f>
              <c:numCache>
                <c:formatCode>0</c:formatCode>
                <c:ptCount val="3"/>
                <c:pt idx="0">
                  <c:v>13.813750000000001</c:v>
                </c:pt>
                <c:pt idx="1">
                  <c:v>10.707575757575757</c:v>
                </c:pt>
                <c:pt idx="2">
                  <c:v>6.046875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1-B044-9A7E-07452686F876}"/>
            </c:ext>
          </c:extLst>
        </c:ser>
        <c:ser>
          <c:idx val="2"/>
          <c:order val="2"/>
          <c:tx>
            <c:strRef>
              <c:f>'Sheet1 (3)'!$P$77</c:f>
              <c:strCache>
                <c:ptCount val="1"/>
                <c:pt idx="0">
                  <c:v>B2C: Store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'Sheet1 (3)'!$C$78:$C$80</c:f>
              <c:strCache>
                <c:ptCount val="3"/>
                <c:pt idx="0">
                  <c:v>XXL</c:v>
                </c:pt>
                <c:pt idx="1">
                  <c:v>XL</c:v>
                </c:pt>
                <c:pt idx="2">
                  <c:v>L</c:v>
                </c:pt>
              </c:strCache>
            </c:strRef>
          </c:cat>
          <c:val>
            <c:numRef>
              <c:f>'Sheet1 (3)'!$P$78:$P$80</c:f>
              <c:numCache>
                <c:formatCode>0</c:formatCode>
                <c:ptCount val="3"/>
                <c:pt idx="0">
                  <c:v>24.736249999999998</c:v>
                </c:pt>
                <c:pt idx="1">
                  <c:v>31.33787878787879</c:v>
                </c:pt>
                <c:pt idx="2">
                  <c:v>10.828125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1-B044-9A7E-07452686F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266624"/>
        <c:axId val="515268352"/>
      </c:barChart>
      <c:catAx>
        <c:axId val="51526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68352"/>
        <c:crosses val="autoZero"/>
        <c:auto val="1"/>
        <c:lblAlgn val="ctr"/>
        <c:lblOffset val="100"/>
        <c:noMultiLvlLbl val="0"/>
      </c:catAx>
      <c:valAx>
        <c:axId val="5152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6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8BFB5-309D-BE46-9E94-66B9B79EA7B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D1BCF-5F25-F34D-A671-2455A68E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Warehouse debate news clippings</a:t>
            </a:r>
          </a:p>
          <a:p>
            <a:r>
              <a:rPr lang="en-US" dirty="0"/>
              <a:t>Intro debate between growing demand vs need to have (big) warehouses</a:t>
            </a:r>
          </a:p>
          <a:p>
            <a:pPr lvl="1"/>
            <a:r>
              <a:rPr lang="en-US" dirty="0"/>
              <a:t>Negative social, environmental (emissions, construction, ugly buildings, pressure on housing market) effects on locals at the same time, local and far economic benefits (jobs, taxes, commerce/filling consumer demand</a:t>
            </a:r>
          </a:p>
          <a:p>
            <a:pPr lvl="1"/>
            <a:r>
              <a:rPr lang="en-US" dirty="0"/>
              <a:t>Increase in demand has led to significant growth</a:t>
            </a:r>
          </a:p>
          <a:p>
            <a:pPr lvl="1"/>
            <a:r>
              <a:rPr lang="en-US" dirty="0"/>
              <a:t>Happening across Europe and globally (e.g., 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D1BCF-5F25-F34D-A671-2455A68EA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D1BCF-5F25-F34D-A671-2455A68EA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D1BCF-5F25-F34D-A671-2455A68EA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 average, big warehouses are reported to be at near-full capacity at about 80-85% to allow for proper slotting and enough space</a:t>
            </a:r>
            <a:br>
              <a:rPr lang="en-US" dirty="0"/>
            </a:b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 store inventory [W. J.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Hopp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and M. L. Spearman, Factory physics. Waveland Press, 2011]. However, even in</a:t>
            </a:r>
            <a:br>
              <a:rPr lang="en-US" dirty="0"/>
            </a:b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warehouses at capacity, there is often still empty space that can be used.</a:t>
            </a:r>
          </a:p>
          <a:p>
            <a:endParaRPr lang="en-US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Shifting storage racks and packages closer together, creating narrower passageways between them, and using empty overhead space for storage with the use of automation and advanced warehouse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D1BCF-5F25-F34D-A671-2455A68EA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are becoming more popular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D1BCF-5F25-F34D-A671-2455A68EA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D1BCF-5F25-F34D-A671-2455A68EA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8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D1BCF-5F25-F34D-A671-2455A68EA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87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9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256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81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33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60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459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0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661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537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07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9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642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737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10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991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9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1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39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2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852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0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2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8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407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349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2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4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0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879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519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028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876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81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725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171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167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122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91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9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3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30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23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606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38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20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61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183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9152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3286918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Herospace">
            <a:extLst>
              <a:ext uri="{FF2B5EF4-FFF2-40B4-BE49-F238E27FC236}">
                <a16:creationId xmlns:a16="http://schemas.microsoft.com/office/drawing/2014/main" id="{70F60026-6102-41DE-A6CA-66F79E605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595"/>
          <a:stretch/>
        </p:blipFill>
        <p:spPr>
          <a:xfrm>
            <a:off x="259831" y="2290763"/>
            <a:ext cx="4533550" cy="13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A71F72A-F7C4-5C48-80AD-96A665A1FC1E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/>
              <a:t>a.j.acocella@tilburguniversity.edu</a:t>
            </a:r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062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A71F72A-F7C4-5C48-80AD-96A665A1FC1E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/>
              <a:t>a.j.acocella@tilburguniversity.edu</a:t>
            </a:r>
            <a:endParaRPr lang="nl-NL" dirty="0"/>
          </a:p>
        </p:txBody>
      </p:sp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399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7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33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8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627933A-474A-A143-B227-919DA668149B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/>
              <a:t>a.j.acocella@tilburguniversity.edu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361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BB3C59BC-C07A-A647-9345-6032C36CF730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/>
              <a:t>a.j.acocella@tilburguniversity.edu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83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0D04E59-01ED-AD41-B47F-67101015E895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/>
              <a:t>a.j.acocella@tilburguniversity.edu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09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26BA5608-284A-FD4C-ABC2-63E23F98A0A1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/>
              <a:t>a.j.acocella@tilburguniversity.edu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0577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DB4567A2-51B0-CD4C-BCA7-7011DBB0CB71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/>
              <a:t>a.j.acocella@tilburguniversity.edu</a:t>
            </a:r>
            <a:endParaRPr lang="nl-NL" dirty="0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95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4646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3A54-4496-4590-8063-7BFF3CF2997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20343C-3E03-4DA7-B599-6344F3B10A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893A54-4496-4590-8063-7BFF3CF2997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537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4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872" y="6141474"/>
            <a:ext cx="9753600" cy="73152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452761" y="6334964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925461" y="6334965"/>
            <a:ext cx="2452688" cy="365125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D85DC335-2C8A-4B47-B2EC-11E2791E6487}" type="datetimeyyyy">
              <a:rPr lang="en-US" smtClean="0"/>
              <a:t>2025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469599" y="6334965"/>
            <a:ext cx="2459037" cy="36512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nl-NL" dirty="0" err="1"/>
              <a:t>a.j.acocella@tilburguniversity.edu</a:t>
            </a:r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4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Baskerville" panose="02020502070401020303" pitchFamily="18" charset="0"/>
          <a:ea typeface="Baskerville" panose="02020502070401020303" pitchFamily="18" charset="0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Baskerville" panose="02020502070401020303" pitchFamily="18" charset="0"/>
          <a:ea typeface="Baskerville" panose="02020502070401020303" pitchFamily="18" charset="0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Baskerville" panose="02020502070401020303" pitchFamily="18" charset="0"/>
          <a:ea typeface="Baskerville" panose="02020502070401020303" pitchFamily="18" charset="0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Baskerville" panose="02020502070401020303" pitchFamily="18" charset="0"/>
          <a:ea typeface="Baskerville" panose="02020502070401020303" pitchFamily="18" charset="0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Baskerville" panose="02020502070401020303" pitchFamily="18" charset="0"/>
          <a:ea typeface="Baskerville" panose="02020502070401020303" pitchFamily="18" charset="0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Baskerville" panose="02020502070401020303" pitchFamily="18" charset="0"/>
          <a:ea typeface="Baskerville" panose="02020502070401020303" pitchFamily="18" charset="0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3AE0B9-D153-0CA9-26B2-009673ABE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464" y="3286918"/>
            <a:ext cx="5646736" cy="1774180"/>
          </a:xfrm>
        </p:spPr>
        <p:txBody>
          <a:bodyPr/>
          <a:lstStyle/>
          <a:p>
            <a:r>
              <a:rPr lang="en-US" sz="1800" b="1" dirty="0"/>
              <a:t>Frans Cruijssen</a:t>
            </a:r>
          </a:p>
          <a:p>
            <a:r>
              <a:rPr lang="en-US" sz="1600" dirty="0"/>
              <a:t>Professor of Analytics for Sustainable Development</a:t>
            </a:r>
          </a:p>
          <a:p>
            <a:r>
              <a:rPr lang="en-US" sz="1600" dirty="0"/>
              <a:t>Tilburg University, Dept. Econometrics and Operations Research</a:t>
            </a:r>
          </a:p>
          <a:p>
            <a:endParaRPr lang="en-US" sz="1600" dirty="0"/>
          </a:p>
          <a:p>
            <a:r>
              <a:rPr lang="en-US" sz="1600" dirty="0"/>
              <a:t>Samen met: Angela Acocella &amp; Jan Fransoo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480B1C-B4B4-A35C-C893-83516F2CF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logistiek</a:t>
            </a:r>
            <a:endParaRPr lang="en-US" dirty="0"/>
          </a:p>
        </p:txBody>
      </p:sp>
      <p:pic>
        <p:nvPicPr>
          <p:cNvPr id="1026" name="Picture 2" descr="Projecten - TKI Dinalog">
            <a:extLst>
              <a:ext uri="{FF2B5EF4-FFF2-40B4-BE49-F238E27FC236}">
                <a16:creationId xmlns:a16="http://schemas.microsoft.com/office/drawing/2014/main" id="{FEC4FA9D-EE49-578B-7277-8B4041F0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27" y="4174008"/>
            <a:ext cx="45434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6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CCA4A5-EA2A-D2E7-8A0C-07795D06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42530"/>
            <a:ext cx="10345739" cy="864000"/>
          </a:xfrm>
        </p:spPr>
        <p:txBody>
          <a:bodyPr/>
          <a:lstStyle/>
          <a:p>
            <a:r>
              <a:rPr lang="en-US" sz="4000" dirty="0"/>
              <a:t>Is Nederland het DC </a:t>
            </a:r>
            <a:r>
              <a:rPr lang="en-US" sz="4000" dirty="0" err="1"/>
              <a:t>voor</a:t>
            </a:r>
            <a:r>
              <a:rPr lang="en-US" sz="4000" dirty="0"/>
              <a:t> Europa?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B9071-8E23-F02B-A001-ACFCE10AF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37" y="1880998"/>
            <a:ext cx="5334000" cy="370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D7F26-34F9-CAE1-A8B0-2FFCEE03CB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946" y="1268602"/>
            <a:ext cx="6934696" cy="46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4DB5C-E944-CD22-ADBB-768530D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42530"/>
            <a:ext cx="10345739" cy="864000"/>
          </a:xfrm>
        </p:spPr>
        <p:txBody>
          <a:bodyPr/>
          <a:lstStyle/>
          <a:p>
            <a:r>
              <a:rPr lang="en-US" sz="4000" dirty="0" err="1"/>
              <a:t>Voorraadbeslag</a:t>
            </a:r>
            <a:r>
              <a:rPr lang="en-US" sz="4000" dirty="0"/>
              <a:t> B2B </a:t>
            </a:r>
            <a:r>
              <a:rPr lang="en-US" sz="4000" dirty="0" err="1"/>
              <a:t>groter</a:t>
            </a:r>
            <a:r>
              <a:rPr lang="en-US" sz="4000" dirty="0"/>
              <a:t> dan B2C</a:t>
            </a:r>
            <a:endParaRPr lang="en-US" sz="280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1E6F68C-DADC-39E8-602E-EBBA71D1F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488971"/>
              </p:ext>
            </p:extLst>
          </p:nvPr>
        </p:nvGraphicFramePr>
        <p:xfrm>
          <a:off x="763489" y="1679539"/>
          <a:ext cx="5332511" cy="387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65079E5-7213-48AB-AE5C-30065EDDC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7119"/>
              </p:ext>
            </p:extLst>
          </p:nvPr>
        </p:nvGraphicFramePr>
        <p:xfrm>
          <a:off x="6344788" y="1673226"/>
          <a:ext cx="5332511" cy="388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890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84653A-57CC-90F1-A4AE-71A0034818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3255" y="1365212"/>
            <a:ext cx="8757690" cy="4554000"/>
          </a:xfrm>
          <a:noFill/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82A6390A-6A2E-40D3-01EE-4939D27F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345739" cy="864000"/>
          </a:xfrm>
        </p:spPr>
        <p:txBody>
          <a:bodyPr/>
          <a:lstStyle/>
          <a:p>
            <a:r>
              <a:rPr lang="en-US" dirty="0"/>
              <a:t>Dutch logistics: back in SHAPE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F7818-DC6D-0A63-C03E-35977B69F5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058" y="2379332"/>
            <a:ext cx="30353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B9D75-4CBA-0E1C-D3BA-048A4CA0C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Dank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AD579A-B238-2699-2238-69AC97B7A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Frans.Cruijssen@tilburguniversity.edu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C5EC49-67DF-6EDB-6D24-CCF4F5058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39" y="1788318"/>
            <a:ext cx="3035300" cy="299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728080-C3B5-D9E0-E5C8-3AF05A75B647}"/>
              </a:ext>
            </a:extLst>
          </p:cNvPr>
          <p:cNvSpPr txBox="1"/>
          <p:nvPr/>
        </p:nvSpPr>
        <p:spPr>
          <a:xfrm>
            <a:off x="1914392" y="4997302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(Link to practitioner report)</a:t>
            </a:r>
          </a:p>
        </p:txBody>
      </p:sp>
    </p:spTree>
    <p:extLst>
      <p:ext uri="{BB962C8B-B14F-4D97-AF65-F5344CB8AC3E}">
        <p14:creationId xmlns:p14="http://schemas.microsoft.com/office/powerpoint/2010/main" val="263272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CCE9E-977C-7A00-D4D6-AF6CE58DCC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D2B223-4E39-7A2D-34B1-96A5FE1E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Ruimte</a:t>
            </a:r>
            <a:r>
              <a:rPr lang="en-US" sz="4800" dirty="0"/>
              <a:t> </a:t>
            </a: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logistiek</a:t>
            </a:r>
            <a:endParaRPr lang="en-US" sz="4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4B735-CD39-ED7F-3523-0E240D03E9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238" y="1184018"/>
            <a:ext cx="6829523" cy="229354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1B967-26E6-DD5A-9D3F-8FF683DF06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29" y="3212584"/>
            <a:ext cx="4786017" cy="2210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0C670-58F4-9948-84D6-8FE63BE75E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36" y="3118797"/>
            <a:ext cx="5089388" cy="21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9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2266C-A54C-713C-6F54-4DD268B90E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84D2E-3CBC-C5E3-888C-D2E497841B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(on)</a:t>
            </a:r>
            <a:r>
              <a:rPr lang="en-US" sz="3600" dirty="0" err="1"/>
              <a:t>gewenste</a:t>
            </a:r>
            <a:r>
              <a:rPr lang="en-US" sz="3600" dirty="0"/>
              <a:t> </a:t>
            </a:r>
            <a:r>
              <a:rPr lang="en-US" sz="3600" dirty="0" err="1"/>
              <a:t>effecten</a:t>
            </a:r>
            <a:r>
              <a:rPr lang="en-US" sz="3600" dirty="0"/>
              <a:t> van </a:t>
            </a:r>
            <a:r>
              <a:rPr lang="en-US" sz="3600" dirty="0" err="1"/>
              <a:t>stilstaande</a:t>
            </a:r>
            <a:r>
              <a:rPr lang="en-US" sz="3600" dirty="0"/>
              <a:t> </a:t>
            </a:r>
            <a:r>
              <a:rPr lang="en-US" sz="3600" dirty="0" err="1"/>
              <a:t>logistiek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Myth busting over </a:t>
            </a:r>
            <a:r>
              <a:rPr lang="en-US" sz="3600" dirty="0" err="1"/>
              <a:t>logistiek</a:t>
            </a:r>
            <a:r>
              <a:rPr lang="en-US" sz="3600" dirty="0"/>
              <a:t> in Nederland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Handvat</a:t>
            </a:r>
            <a:r>
              <a:rPr lang="en-US" sz="3600" dirty="0"/>
              <a:t> </a:t>
            </a:r>
            <a:r>
              <a:rPr lang="en-US" sz="3600" dirty="0" err="1"/>
              <a:t>voor</a:t>
            </a:r>
            <a:r>
              <a:rPr lang="en-US" sz="3600" dirty="0"/>
              <a:t> </a:t>
            </a:r>
            <a:r>
              <a:rPr lang="en-US" sz="3600" dirty="0" err="1"/>
              <a:t>duurzame</a:t>
            </a:r>
            <a:r>
              <a:rPr lang="en-US" sz="3600" dirty="0"/>
              <a:t> warehousing: </a:t>
            </a:r>
            <a:r>
              <a:rPr lang="en-US" sz="3600" b="1" dirty="0"/>
              <a:t>SHAPE</a:t>
            </a:r>
            <a:endParaRPr lang="en-US" sz="3200" b="1" dirty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CBC639-544C-6BBF-F192-54381A07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Doelen</a:t>
            </a:r>
            <a:r>
              <a:rPr lang="en-US" sz="4400" dirty="0"/>
              <a:t> van </a:t>
            </a:r>
            <a:r>
              <a:rPr lang="en-US" sz="4400" dirty="0" err="1"/>
              <a:t>ons</a:t>
            </a:r>
            <a:r>
              <a:rPr lang="en-US" sz="4400" dirty="0"/>
              <a:t> </a:t>
            </a:r>
            <a:r>
              <a:rPr lang="en-US" sz="4400" dirty="0" err="1"/>
              <a:t>onderzoek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65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A6E27-23FA-5B2B-0C5E-189AD3D218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10BB5B-AE98-7DCB-4612-B19E453A92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4" y="2216915"/>
            <a:ext cx="5172075" cy="3636342"/>
          </a:xfrm>
        </p:spPr>
        <p:txBody>
          <a:bodyPr>
            <a:normAutofit/>
          </a:bodyPr>
          <a:lstStyle/>
          <a:p>
            <a:r>
              <a:rPr lang="en-US" dirty="0" err="1"/>
              <a:t>Planologen</a:t>
            </a:r>
            <a:r>
              <a:rPr lang="en-US" dirty="0"/>
              <a:t> en </a:t>
            </a:r>
            <a:r>
              <a:rPr lang="en-US" dirty="0" err="1"/>
              <a:t>logistici</a:t>
            </a:r>
            <a:r>
              <a:rPr lang="en-US" dirty="0"/>
              <a:t> </a:t>
            </a:r>
            <a:r>
              <a:rPr lang="en-US" dirty="0" err="1"/>
              <a:t>praten</a:t>
            </a:r>
            <a:r>
              <a:rPr lang="en-US" dirty="0"/>
              <a:t> </a:t>
            </a:r>
            <a:r>
              <a:rPr lang="en-US" dirty="0" err="1"/>
              <a:t>langs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heen</a:t>
            </a:r>
            <a:endParaRPr lang="en-US" dirty="0"/>
          </a:p>
          <a:p>
            <a:endParaRPr lang="en-US" dirty="0"/>
          </a:p>
          <a:p>
            <a:r>
              <a:rPr lang="en-US" dirty="0"/>
              <a:t>SDGs</a:t>
            </a:r>
          </a:p>
          <a:p>
            <a:pPr lvl="1"/>
            <a:r>
              <a:rPr lang="en-US" dirty="0"/>
              <a:t>15: </a:t>
            </a:r>
            <a:r>
              <a:rPr lang="en-US" dirty="0" err="1"/>
              <a:t>leven</a:t>
            </a:r>
            <a:r>
              <a:rPr lang="en-US" dirty="0"/>
              <a:t> op land</a:t>
            </a:r>
          </a:p>
          <a:p>
            <a:pPr lvl="1"/>
            <a:r>
              <a:rPr lang="en-US" dirty="0"/>
              <a:t>11: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steden</a:t>
            </a:r>
            <a:r>
              <a:rPr lang="en-US" dirty="0"/>
              <a:t> en </a:t>
            </a:r>
            <a:r>
              <a:rPr lang="en-US" dirty="0" err="1"/>
              <a:t>samenlevingen</a:t>
            </a:r>
            <a:endParaRPr lang="en-US" dirty="0"/>
          </a:p>
          <a:p>
            <a:pPr lvl="1"/>
            <a:r>
              <a:rPr lang="en-US" i="1" dirty="0"/>
              <a:t>8: </a:t>
            </a:r>
            <a:r>
              <a:rPr lang="en-US" i="1" dirty="0" err="1"/>
              <a:t>goed</a:t>
            </a:r>
            <a:r>
              <a:rPr lang="en-US" i="1" dirty="0"/>
              <a:t> </a:t>
            </a:r>
            <a:r>
              <a:rPr lang="en-US" i="1" dirty="0" err="1"/>
              <a:t>werk</a:t>
            </a:r>
            <a:r>
              <a:rPr lang="en-US" i="1" dirty="0"/>
              <a:t> en </a:t>
            </a:r>
            <a:r>
              <a:rPr lang="en-US" i="1" dirty="0" err="1"/>
              <a:t>economische</a:t>
            </a:r>
            <a:r>
              <a:rPr lang="en-US" i="1" dirty="0"/>
              <a:t> </a:t>
            </a:r>
            <a:r>
              <a:rPr lang="en-US" i="1" dirty="0" err="1"/>
              <a:t>groei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B70E50-34BA-DA8B-AC65-39F9B52C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Ruimtelijke</a:t>
            </a:r>
            <a:r>
              <a:rPr lang="en-US" sz="4000" dirty="0"/>
              <a:t> </a:t>
            </a:r>
            <a:r>
              <a:rPr lang="en-US" sz="4000" dirty="0" err="1"/>
              <a:t>duurzaamheid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734CD-3E51-43E3-1A2C-18811993D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106" y="2235031"/>
            <a:ext cx="5676080" cy="353872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22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2135C-F197-7B9E-E1F9-1024C27F24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52761" y="6334964"/>
            <a:ext cx="3857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FD8C83-81C1-4276-B7A6-9AAEA0DC8ADB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59B75C7-C601-075B-C0A2-01F9E632E4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4" y="1185588"/>
            <a:ext cx="5424489" cy="5013734"/>
          </a:xfrm>
        </p:spPr>
        <p:txBody>
          <a:bodyPr>
            <a:normAutofit/>
          </a:bodyPr>
          <a:lstStyle/>
          <a:p>
            <a:pPr marL="123825" indent="0">
              <a:buNone/>
            </a:pPr>
            <a:r>
              <a:rPr lang="nl-NL" dirty="0"/>
              <a:t>Logistiek gerelateerde bedrijven en organisaties worden op één terrein geplaatst en werken samen om efficiëntie te verbeteren.</a:t>
            </a:r>
          </a:p>
          <a:p>
            <a:pPr marL="123825" indent="0">
              <a:buNone/>
            </a:pPr>
            <a:endParaRPr lang="nl-NL" dirty="0"/>
          </a:p>
          <a:p>
            <a:pPr marL="123825" indent="0">
              <a:buNone/>
            </a:pPr>
            <a:r>
              <a:rPr lang="en-US" u="sng" dirty="0" err="1"/>
              <a:t>Effecten</a:t>
            </a:r>
            <a:endParaRPr lang="en-US" u="sng" dirty="0"/>
          </a:p>
          <a:p>
            <a:pPr marL="0" indent="0">
              <a:buNone/>
            </a:pPr>
            <a:r>
              <a:rPr lang="nl-NL" dirty="0"/>
              <a:t>+ Schaal- en scopevoordelen</a:t>
            </a:r>
          </a:p>
          <a:p>
            <a:pPr marL="0" indent="0">
              <a:buNone/>
            </a:pPr>
            <a:r>
              <a:rPr lang="nl-NL" dirty="0"/>
              <a:t>+ Minder oppervlakte, infrastructuur, arbeid en kapitaal nodig
-/- Voorraad verder weg van de consument
-/- Een aantal mensen heeft veel overlast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218B48-B9BA-5B6C-FCB1-24AC0D6B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345739" cy="864000"/>
          </a:xfrm>
        </p:spPr>
        <p:txBody>
          <a:bodyPr wrap="square" anchor="ctr">
            <a:normAutofit/>
          </a:bodyPr>
          <a:lstStyle/>
          <a:p>
            <a:r>
              <a:rPr lang="en-US" sz="4400" dirty="0" err="1"/>
              <a:t>Logistieke</a:t>
            </a:r>
            <a:r>
              <a:rPr lang="en-US" sz="4400" dirty="0"/>
              <a:t> Clusters/hotspots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70229-0757-E287-BF5E-B4D238413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6156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843A72-8F3F-F272-291F-ECCD9F4C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63795"/>
            <a:ext cx="11268075" cy="864000"/>
          </a:xfrm>
        </p:spPr>
        <p:txBody>
          <a:bodyPr wrap="square" anchor="ctr">
            <a:noAutofit/>
          </a:bodyPr>
          <a:lstStyle/>
          <a:p>
            <a:r>
              <a:rPr lang="en-US" sz="3700" dirty="0" err="1"/>
              <a:t>Verdichting</a:t>
            </a:r>
            <a:r>
              <a:rPr lang="en-US" sz="3700" dirty="0"/>
              <a:t>: doe </a:t>
            </a:r>
            <a:r>
              <a:rPr lang="en-US" sz="3700" dirty="0" err="1"/>
              <a:t>meer</a:t>
            </a:r>
            <a:r>
              <a:rPr lang="en-US" sz="3700" dirty="0"/>
              <a:t> – in het warehouse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D7615-30A6-BDAA-86D3-C4C119E57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  <a:noFill/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D19977C-1564-9DA0-D840-E66E4A89AA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5" y="1185588"/>
            <a:ext cx="5042922" cy="5013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/>
              <a:t>Wat is het?
</a:t>
            </a:r>
            <a:r>
              <a:rPr lang="nl-NL" dirty="0"/>
              <a:t>Doe meer met de bestaande ruimte: tussen, in en boven bestaande opslagrekken en binnen de dozen op rekken; &amp; gezamenlijke opslag.</a:t>
            </a:r>
            <a:r>
              <a:rPr lang="nl-NL" u="sng" dirty="0"/>
              <a:t>
</a:t>
            </a:r>
          </a:p>
          <a:p>
            <a:pPr marL="0" indent="0">
              <a:buNone/>
            </a:pPr>
            <a:r>
              <a:rPr lang="nl-NL" u="sng" dirty="0"/>
              <a:t>Effecten</a:t>
            </a:r>
          </a:p>
          <a:p>
            <a:pPr marL="0" indent="0">
              <a:buNone/>
            </a:pPr>
            <a:r>
              <a:rPr lang="nl-NL" dirty="0"/>
              <a:t>+ Geen nieuwbouw nodig, beperkte/geen impact op de lokale bevolking
-/- Smallere gangpaden, moeilijker toegankelijk, congestie
-/- Wellichte investeringen in infrastructuur: mobiele rekken, herontwerp van de lay-out, bovenloopkranen.
-/- Complexe coördinatie van meerdere gebruikers.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843A72-8F3F-F272-291F-ECCD9F4C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1268075" cy="864000"/>
          </a:xfrm>
        </p:spPr>
        <p:txBody>
          <a:bodyPr wrap="square" anchor="ctr">
            <a:noAutofit/>
          </a:bodyPr>
          <a:lstStyle/>
          <a:p>
            <a:r>
              <a:rPr lang="en-US" sz="4000" dirty="0" err="1"/>
              <a:t>Verdichting</a:t>
            </a:r>
            <a:r>
              <a:rPr lang="en-US" sz="4000" dirty="0"/>
              <a:t>: doe </a:t>
            </a:r>
            <a:r>
              <a:rPr lang="en-US" sz="4000" dirty="0" err="1"/>
              <a:t>meer</a:t>
            </a:r>
            <a:r>
              <a:rPr lang="en-US" sz="4000" dirty="0"/>
              <a:t> met de </a:t>
            </a:r>
            <a:r>
              <a:rPr lang="en-US" sz="4000" dirty="0" err="1"/>
              <a:t>oppervlakte</a:t>
            </a:r>
            <a:r>
              <a:rPr lang="en-US" sz="4000" dirty="0"/>
              <a:t>– </a:t>
            </a:r>
            <a:r>
              <a:rPr lang="en-US" sz="4000" dirty="0" err="1"/>
              <a:t>omhoog</a:t>
            </a:r>
            <a:endParaRPr lang="en-US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DA56C7-1288-D7F2-08E5-4618E612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86F774F-8665-8680-A0CA-4D5A566EB2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5" y="1185588"/>
            <a:ext cx="4919664" cy="50137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u="sng" dirty="0"/>
              <a:t>Wat is het?
</a:t>
            </a:r>
            <a:r>
              <a:rPr lang="nl-NL" dirty="0"/>
              <a:t>Doe meer met de bestaande ruimte: magazijnen met meerdere verdiepingen.</a:t>
            </a:r>
            <a:r>
              <a:rPr lang="nl-NL" u="sng" dirty="0"/>
              <a:t>
</a:t>
            </a:r>
          </a:p>
          <a:p>
            <a:pPr marL="0" indent="0">
              <a:buNone/>
            </a:pPr>
            <a:r>
              <a:rPr lang="nl-NL" u="sng" dirty="0"/>
              <a:t>Effecten</a:t>
            </a:r>
          </a:p>
          <a:p>
            <a:pPr marL="0" indent="0">
              <a:buNone/>
            </a:pPr>
            <a:r>
              <a:rPr lang="nl-NL" dirty="0"/>
              <a:t>+ Meer opslagruimte op dezelfde m2
+ Geschikt voor hoge grondprijzen (bijv. Hong Kong, Singapore, Shanghai, Tokio)
-/- Vereist nieuwbouw, aangepaste regelgeving, kraantechnologie.
-/- Gebrek aan flexibiliteit - moet vanaf het begin op deze manier worden gebouwd.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3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DD2B1D-AC46-AAAC-687A-7492B7C4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345739" cy="864000"/>
          </a:xfrm>
        </p:spPr>
        <p:txBody>
          <a:bodyPr wrap="square" anchor="ctr">
            <a:normAutofit/>
          </a:bodyPr>
          <a:lstStyle/>
          <a:p>
            <a:r>
              <a:rPr lang="en-US" sz="4400" dirty="0" err="1"/>
              <a:t>Logistieke</a:t>
            </a:r>
            <a:r>
              <a:rPr lang="en-US" sz="4400" dirty="0"/>
              <a:t> </a:t>
            </a:r>
            <a:r>
              <a:rPr lang="en-US" sz="4400" dirty="0" err="1"/>
              <a:t>industrie-politiek</a:t>
            </a:r>
            <a:endParaRPr lang="en-US" sz="4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7C5CA7-8894-675C-5ABF-F0BBE5EC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A1A1214-A47E-C69E-7E4B-449E321BF8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4" y="1185588"/>
            <a:ext cx="5172075" cy="5013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/>
              <a:t>Wat is het?
</a:t>
            </a:r>
            <a:r>
              <a:rPr lang="nl-NL" dirty="0"/>
              <a:t>Bij schaarste bepaalt ‘de politiek’ wat niet meer mag en wat nog wel.</a:t>
            </a:r>
            <a:r>
              <a:rPr lang="nl-NL" u="sng" dirty="0"/>
              <a:t>
</a:t>
            </a:r>
          </a:p>
          <a:p>
            <a:pPr marL="0" indent="0">
              <a:buNone/>
            </a:pPr>
            <a:r>
              <a:rPr lang="nl-NL" u="sng" dirty="0"/>
              <a:t>Effecten</a:t>
            </a:r>
          </a:p>
          <a:p>
            <a:pPr marL="0" indent="0">
              <a:buNone/>
            </a:pPr>
            <a:r>
              <a:rPr lang="nl-NL" dirty="0"/>
              <a:t>+ Er is een plan</a:t>
            </a:r>
          </a:p>
          <a:p>
            <a:pPr marL="0" indent="0">
              <a:buNone/>
            </a:pPr>
            <a:r>
              <a:rPr lang="nl-NL" dirty="0"/>
              <a:t>+ Moet rekening houden met de "toegevoegde waarde per kubieke meter" van de voorraad.
-/- Beperkte beschikbaarheid van producten van andere industrieën.
-/- Geprioriteerde segmenten zullen hogere huren betalen, niet-geprioriteerde segmenten zullen hogere transportkosten hebben - beide kunnen mogelijk worden doorberekend aan de consument.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9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7C0782-28B9-E1F2-C486-1275C034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rPr>
              <a:t>De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rPr>
              <a:t>Nederlandse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rPr>
              <a:t>situatie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rPr>
              <a:t>: een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Arial" pitchFamily="34" charset="0"/>
              </a:rPr>
              <a:t>steekproef</a:t>
            </a:r>
            <a:endParaRPr lang="en-US" sz="3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3A8D6A-F099-B447-78EF-82C0B481596A}"/>
              </a:ext>
            </a:extLst>
          </p:cNvPr>
          <p:cNvGrpSpPr/>
          <p:nvPr/>
        </p:nvGrpSpPr>
        <p:grpSpPr>
          <a:xfrm>
            <a:off x="2323312" y="1654830"/>
            <a:ext cx="7717694" cy="3548340"/>
            <a:chOff x="1473638" y="1439296"/>
            <a:chExt cx="7717694" cy="35483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BFCF10-2826-D60E-5D4B-B4A761813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3638" y="1439296"/>
              <a:ext cx="7717694" cy="35483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223931-9AC6-B0F8-6ABE-C65B857572C1}"/>
                </a:ext>
              </a:extLst>
            </p:cNvPr>
            <p:cNvSpPr txBox="1"/>
            <p:nvPr/>
          </p:nvSpPr>
          <p:spPr>
            <a:xfrm>
              <a:off x="5725577" y="3683726"/>
              <a:ext cx="3081873" cy="73866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462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A</a:t>
              </a:r>
              <a:r>
                <a:rPr lang="en-US" sz="1400" dirty="0">
                  <a:solidFill>
                    <a:srgbClr val="003462"/>
                  </a:solidFill>
                  <a:effectLst/>
                  <a:latin typeface="Baskerville" panose="02020502070401020303" pitchFamily="18" charset="0"/>
                  <a:ea typeface="Baskerville" panose="02020502070401020303" pitchFamily="18" charset="0"/>
                </a:rPr>
                <a:t>bout 11% of the total big warehouses in the country, estimated to be about 7% of total warehouse space. 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0010BAA-5F03-9B30-1C0A-D0B118A7EB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899"/>
          <a:stretch/>
        </p:blipFill>
        <p:spPr>
          <a:xfrm>
            <a:off x="1237856" y="5115578"/>
            <a:ext cx="9716288" cy="7404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E963E2-E260-8BE0-681C-0AAF7CCB2C52}"/>
              </a:ext>
            </a:extLst>
          </p:cNvPr>
          <p:cNvSpPr/>
          <p:nvPr/>
        </p:nvSpPr>
        <p:spPr>
          <a:xfrm>
            <a:off x="2272147" y="1627121"/>
            <a:ext cx="7713442" cy="346074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8678"/>
      </p:ext>
    </p:extLst>
  </p:cSld>
  <p:clrMapOvr>
    <a:masterClrMapping/>
  </p:clrMapOvr>
</p:sld>
</file>

<file path=ppt/theme/theme1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2AE195D7-4C52-4BE8-AEE4-F52F0C8100CB}"/>
    </a:ext>
  </a:extLst>
</a:theme>
</file>

<file path=ppt/theme/theme2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03228397-34B1-46C7-BD31-1D8DD05D7A81}"/>
    </a:ext>
  </a:extLst>
</a:theme>
</file>

<file path=ppt/theme/theme3.xml><?xml version="1.0" encoding="utf-8"?>
<a:theme xmlns:a="http://schemas.openxmlformats.org/drawingml/2006/main" name="_TilburgUniversity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57CBA98F-2542-49BE-BB1E-FDF837525855}"/>
    </a:ext>
  </a:extLst>
</a:theme>
</file>

<file path=ppt/theme/theme4.xml><?xml version="1.0" encoding="utf-8"?>
<a:theme xmlns:a="http://schemas.openxmlformats.org/drawingml/2006/main" name="_TilburgUniversity Light Brass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34D8D8A8-B155-49E2-BEB9-A8BC739DB0A3}"/>
    </a:ext>
  </a:extLst>
</a:theme>
</file>

<file path=ppt/theme/theme5.xml><?xml version="1.0" encoding="utf-8"?>
<a:theme xmlns:a="http://schemas.openxmlformats.org/drawingml/2006/main" name="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5AD735F4-D970-4174-A7D1-15C3AE0F03A8}"/>
    </a:ext>
  </a:extLst>
</a:theme>
</file>

<file path=ppt/theme/theme6.xml><?xml version="1.0" encoding="utf-8"?>
<a:theme xmlns:a="http://schemas.openxmlformats.org/drawingml/2006/main" name="_TilburgUniversity Light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A76FB21D-8110-4D50-967D-98CAEEF18E62}"/>
    </a:ext>
  </a:extLst>
</a:theme>
</file>

<file path=ppt/theme/theme7.xml><?xml version="1.0" encoding="utf-8"?>
<a:theme xmlns:a="http://schemas.openxmlformats.org/drawingml/2006/main" name="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9114E6CB-05F5-4D90-BF96-A6185CAC76CF}"/>
    </a:ext>
  </a:extLst>
</a:theme>
</file>

<file path=ppt/theme/theme8.xml><?xml version="1.0" encoding="utf-8"?>
<a:theme xmlns:a="http://schemas.openxmlformats.org/drawingml/2006/main" name="1_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burg_Templates_3" id="{1D35B4E3-1994-4B26-9657-8477373AC5C8}" vid="{4D46EF77-097E-43B1-BA11-74C2609EED5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81863DEF0E547A248BDB0B445C2AB" ma:contentTypeVersion="22" ma:contentTypeDescription="Een nieuw document maken." ma:contentTypeScope="" ma:versionID="641998c17391da7ab73be752a622c9e0">
  <xsd:schema xmlns:xsd="http://www.w3.org/2001/XMLSchema" xmlns:xs="http://www.w3.org/2001/XMLSchema" xmlns:p="http://schemas.microsoft.com/office/2006/metadata/properties" xmlns:ns2="1ffefd3d-cccc-4a77-b19b-ffd6c9fbb167" xmlns:ns3="1aee71f1-0628-48c7-aacf-61de5dd61ea3" targetNamespace="http://schemas.microsoft.com/office/2006/metadata/properties" ma:root="true" ma:fieldsID="6b8cc65d92a9773fc8e8dbd3ad2aa3a4" ns2:_="" ns3:_="">
    <xsd:import namespace="1ffefd3d-cccc-4a77-b19b-ffd6c9fbb167"/>
    <xsd:import namespace="1aee71f1-0628-48c7-aacf-61de5dd61e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a9acf86993974d6881787d5055a57c95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efd3d-cccc-4a77-b19b-ffd6c9fbb1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3a457275-f87d-4760-a2ea-6260afdfee2a}" ma:internalName="TaxCatchAll" ma:showField="CatchAllData" ma:web="1ffefd3d-cccc-4a77-b19b-ffd6c9fbb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71f1-0628-48c7-aacf-61de5dd61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9acf86993974d6881787d5055a57c95" ma:index="22" nillable="true" ma:displayName="a9acf86993974d6881787d5055a57c95" ma:hidden="true" ma:internalName="a9acf86993974d6881787d5055a57c95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61fc6121-7153-4cd6-9bbe-d1742e508c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fefd3d-cccc-4a77-b19b-ffd6c9fbb167" xsi:nil="true"/>
    <a9acf86993974d6881787d5055a57c95 xmlns="1aee71f1-0628-48c7-aacf-61de5dd61ea3" xsi:nil="true"/>
    <lcf76f155ced4ddcb4097134ff3c332f xmlns="1aee71f1-0628-48c7-aacf-61de5dd61e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C29E7C-DDB3-45BA-88BA-45C3CFE50A83}"/>
</file>

<file path=customXml/itemProps2.xml><?xml version="1.0" encoding="utf-8"?>
<ds:datastoreItem xmlns:ds="http://schemas.openxmlformats.org/officeDocument/2006/customXml" ds:itemID="{0A407962-6A0E-4EA8-A147-1FB7668FE73E}"/>
</file>

<file path=customXml/itemProps3.xml><?xml version="1.0" encoding="utf-8"?>
<ds:datastoreItem xmlns:ds="http://schemas.openxmlformats.org/officeDocument/2006/customXml" ds:itemID="{4BD093B9-2A05-4BBB-A53E-E2B212D913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666</Words>
  <Application>Microsoft Office PowerPoint</Application>
  <PresentationFormat>Widescreen</PresentationFormat>
  <Paragraphs>69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Baskerville</vt:lpstr>
      <vt:lpstr>ScalaSans</vt:lpstr>
      <vt:lpstr>_TilburgUniversity 2015</vt:lpstr>
      <vt:lpstr>_TilburgUniversity Blue</vt:lpstr>
      <vt:lpstr>_TilburgUniversity Green</vt:lpstr>
      <vt:lpstr>_TilburgUniversity Light Brass</vt:lpstr>
      <vt:lpstr>_TilburgUniversity Light Blue</vt:lpstr>
      <vt:lpstr>_TilburgUniversity Light Green</vt:lpstr>
      <vt:lpstr>_TilburgUniversity Grey</vt:lpstr>
      <vt:lpstr>1__TilburgUniversity Grey</vt:lpstr>
      <vt:lpstr>Ruimte voor logistiek</vt:lpstr>
      <vt:lpstr>Ruimte voor logistiek</vt:lpstr>
      <vt:lpstr>Doelen van ons onderzoek</vt:lpstr>
      <vt:lpstr>Ruimtelijke duurzaamheid</vt:lpstr>
      <vt:lpstr>Logistieke Clusters/hotspots</vt:lpstr>
      <vt:lpstr>Verdichting: doe meer – in het warehouse</vt:lpstr>
      <vt:lpstr>Verdichting: doe meer met de oppervlakte– omhoog</vt:lpstr>
      <vt:lpstr>Logistieke industrie-politiek</vt:lpstr>
      <vt:lpstr>De Nederlandse situatie: een steekproef</vt:lpstr>
      <vt:lpstr>Is Nederland het DC voor Europa?</vt:lpstr>
      <vt:lpstr>Voorraadbeslag B2B groter dan B2C</vt:lpstr>
      <vt:lpstr>Dutch logistics: back in SHAPE</vt:lpstr>
      <vt:lpstr>Dank voor uw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Acocella</dc:creator>
  <cp:lastModifiedBy>Frans Cruijssen</cp:lastModifiedBy>
  <cp:revision>24</cp:revision>
  <dcterms:created xsi:type="dcterms:W3CDTF">2022-11-15T07:38:36Z</dcterms:created>
  <dcterms:modified xsi:type="dcterms:W3CDTF">2025-05-19T14:45:15Z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9f4804-9ab0-4527-a877-f7a87100f5fc_Enabled">
    <vt:lpwstr>true</vt:lpwstr>
  </property>
  <property fmtid="{D5CDD505-2E9C-101B-9397-08002B2CF9AE}" pid="3" name="MSIP_Label_b29f4804-9ab0-4527-a877-f7a87100f5fc_SetDate">
    <vt:lpwstr>2022-11-15T07:39:18Z</vt:lpwstr>
  </property>
  <property fmtid="{D5CDD505-2E9C-101B-9397-08002B2CF9AE}" pid="4" name="MSIP_Label_b29f4804-9ab0-4527-a877-f7a87100f5fc_Method">
    <vt:lpwstr>Standard</vt:lpwstr>
  </property>
  <property fmtid="{D5CDD505-2E9C-101B-9397-08002B2CF9AE}" pid="5" name="MSIP_Label_b29f4804-9ab0-4527-a877-f7a87100f5fc_Name">
    <vt:lpwstr>General</vt:lpwstr>
  </property>
  <property fmtid="{D5CDD505-2E9C-101B-9397-08002B2CF9AE}" pid="6" name="MSIP_Label_b29f4804-9ab0-4527-a877-f7a87100f5fc_SiteId">
    <vt:lpwstr>7a5561df-6599-4898-8a20-cce41db3b44f</vt:lpwstr>
  </property>
  <property fmtid="{D5CDD505-2E9C-101B-9397-08002B2CF9AE}" pid="7" name="MSIP_Label_b29f4804-9ab0-4527-a877-f7a87100f5fc_ActionId">
    <vt:lpwstr>24ca07c0-6aa6-414f-b305-8a18af2d80a8</vt:lpwstr>
  </property>
  <property fmtid="{D5CDD505-2E9C-101B-9397-08002B2CF9AE}" pid="8" name="MSIP_Label_b29f4804-9ab0-4527-a877-f7a87100f5fc_ContentBits">
    <vt:lpwstr>0</vt:lpwstr>
  </property>
  <property fmtid="{D5CDD505-2E9C-101B-9397-08002B2CF9AE}" pid="9" name="ContentTypeId">
    <vt:lpwstr>0x0101009AE81863DEF0E547A248BDB0B445C2AB</vt:lpwstr>
  </property>
  <property fmtid="{D5CDD505-2E9C-101B-9397-08002B2CF9AE}" pid="10" name="MediaServiceImageTags">
    <vt:lpwstr/>
  </property>
</Properties>
</file>