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4"/>
  </p:sldMasterIdLst>
  <p:notesMasterIdLst>
    <p:notesMasterId r:id="rId17"/>
  </p:notesMasterIdLst>
  <p:handoutMasterIdLst>
    <p:handoutMasterId r:id="rId18"/>
  </p:handoutMasterIdLst>
  <p:sldIdLst>
    <p:sldId id="342" r:id="rId5"/>
    <p:sldId id="262" r:id="rId6"/>
    <p:sldId id="354" r:id="rId7"/>
    <p:sldId id="1206" r:id="rId8"/>
    <p:sldId id="349" r:id="rId9"/>
    <p:sldId id="1208" r:id="rId10"/>
    <p:sldId id="1209" r:id="rId11"/>
    <p:sldId id="1057" r:id="rId12"/>
    <p:sldId id="1085" r:id="rId13"/>
    <p:sldId id="1205" r:id="rId14"/>
    <p:sldId id="1210" r:id="rId15"/>
    <p:sldId id="1189" r:id="rId16"/>
  </p:sldIdLst>
  <p:sldSz cx="12192000" cy="6858000"/>
  <p:notesSz cx="6799263" cy="9929813"/>
  <p:custShowLst>
    <p:custShow name="Loop" id="0">
      <p:sldLst/>
    </p:custShow>
    <p:custShow name="Plenair" id="1">
      <p:sldLst/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E141A5-73F7-CE1A-ED32-053BCAF3F26B}" name="Robert Ossevoort" initials="RO" userId="S::Ossevoort@dinalog.nl::044e9451-1f0d-4f9b-8a44-9ae8803f67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2EA"/>
    <a:srgbClr val="77BBDF"/>
    <a:srgbClr val="1D8ECA"/>
    <a:srgbClr val="9BB0BB"/>
    <a:srgbClr val="043A56"/>
    <a:srgbClr val="E58709"/>
    <a:srgbClr val="F5CF9D"/>
    <a:srgbClr val="4AA5D4"/>
    <a:srgbClr val="0693E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BAB5B-5107-469D-AD9C-E5AFE0CC44C1}" v="1" dt="2025-02-07T08:40:03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27" autoAdjust="0"/>
  </p:normalViewPr>
  <p:slideViewPr>
    <p:cSldViewPr snapToGrid="0" showGuides="1">
      <p:cViewPr varScale="1">
        <p:scale>
          <a:sx n="53" d="100"/>
          <a:sy n="53" d="100"/>
        </p:scale>
        <p:origin x="72" y="99"/>
      </p:cViewPr>
      <p:guideLst>
        <p:guide pos="3795"/>
        <p:guide pos="7355"/>
        <p:guide orient="horz" pos="527"/>
        <p:guide orient="horz" pos="1638"/>
      </p:guideLst>
    </p:cSldViewPr>
  </p:slideViewPr>
  <p:outlineViewPr>
    <p:cViewPr>
      <p:scale>
        <a:sx n="20" d="100"/>
        <a:sy n="20" d="100"/>
      </p:scale>
      <p:origin x="0" y="-9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30"/>
    </p:cViewPr>
  </p:sorterViewPr>
  <p:notesViewPr>
    <p:cSldViewPr snapToGrid="0">
      <p:cViewPr varScale="1">
        <p:scale>
          <a:sx n="45" d="100"/>
          <a:sy n="45" d="100"/>
        </p:scale>
        <p:origin x="231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Ossevoort" userId="044e9451-1f0d-4f9b-8a44-9ae8803f67e8" providerId="ADAL" clId="{D28BAB5B-5107-469D-AD9C-E5AFE0CC44C1}"/>
    <pc:docChg chg="delSld modSld">
      <pc:chgData name="Robert Ossevoort" userId="044e9451-1f0d-4f9b-8a44-9ae8803f67e8" providerId="ADAL" clId="{D28BAB5B-5107-469D-AD9C-E5AFE0CC44C1}" dt="2025-02-06T12:20:26.067" v="6" actId="20577"/>
      <pc:docMkLst>
        <pc:docMk/>
      </pc:docMkLst>
      <pc:sldChg chg="del">
        <pc:chgData name="Robert Ossevoort" userId="044e9451-1f0d-4f9b-8a44-9ae8803f67e8" providerId="ADAL" clId="{D28BAB5B-5107-469D-AD9C-E5AFE0CC44C1}" dt="2025-02-06T12:18:19.114" v="0" actId="47"/>
        <pc:sldMkLst>
          <pc:docMk/>
          <pc:sldMk cId="1693256632" sldId="268"/>
        </pc:sldMkLst>
      </pc:sldChg>
      <pc:sldChg chg="del">
        <pc:chgData name="Robert Ossevoort" userId="044e9451-1f0d-4f9b-8a44-9ae8803f67e8" providerId="ADAL" clId="{D28BAB5B-5107-469D-AD9C-E5AFE0CC44C1}" dt="2025-02-06T12:18:19.114" v="0" actId="47"/>
        <pc:sldMkLst>
          <pc:docMk/>
          <pc:sldMk cId="4058877830" sldId="276"/>
        </pc:sldMkLst>
      </pc:sldChg>
      <pc:sldChg chg="del">
        <pc:chgData name="Robert Ossevoort" userId="044e9451-1f0d-4f9b-8a44-9ae8803f67e8" providerId="ADAL" clId="{D28BAB5B-5107-469D-AD9C-E5AFE0CC44C1}" dt="2025-02-06T12:20:14.417" v="5" actId="47"/>
        <pc:sldMkLst>
          <pc:docMk/>
          <pc:sldMk cId="3836645382" sldId="277"/>
        </pc:sldMkLst>
      </pc:sldChg>
      <pc:sldChg chg="del">
        <pc:chgData name="Robert Ossevoort" userId="044e9451-1f0d-4f9b-8a44-9ae8803f67e8" providerId="ADAL" clId="{D28BAB5B-5107-469D-AD9C-E5AFE0CC44C1}" dt="2025-02-06T12:18:19.114" v="0" actId="47"/>
        <pc:sldMkLst>
          <pc:docMk/>
          <pc:sldMk cId="1741147952" sldId="279"/>
        </pc:sldMkLst>
      </pc:sldChg>
      <pc:sldChg chg="del">
        <pc:chgData name="Robert Ossevoort" userId="044e9451-1f0d-4f9b-8a44-9ae8803f67e8" providerId="ADAL" clId="{D28BAB5B-5107-469D-AD9C-E5AFE0CC44C1}" dt="2025-02-06T12:18:19.114" v="0" actId="47"/>
        <pc:sldMkLst>
          <pc:docMk/>
          <pc:sldMk cId="2012372081" sldId="280"/>
        </pc:sldMkLst>
      </pc:sldChg>
      <pc:sldChg chg="del">
        <pc:chgData name="Robert Ossevoort" userId="044e9451-1f0d-4f9b-8a44-9ae8803f67e8" providerId="ADAL" clId="{D28BAB5B-5107-469D-AD9C-E5AFE0CC44C1}" dt="2025-02-06T12:18:19.114" v="0" actId="47"/>
        <pc:sldMkLst>
          <pc:docMk/>
          <pc:sldMk cId="2896122120" sldId="320"/>
        </pc:sldMkLst>
      </pc:sldChg>
      <pc:sldChg chg="del">
        <pc:chgData name="Robert Ossevoort" userId="044e9451-1f0d-4f9b-8a44-9ae8803f67e8" providerId="ADAL" clId="{D28BAB5B-5107-469D-AD9C-E5AFE0CC44C1}" dt="2025-02-06T12:18:29.001" v="1" actId="47"/>
        <pc:sldMkLst>
          <pc:docMk/>
          <pc:sldMk cId="3185634223" sldId="326"/>
        </pc:sldMkLst>
      </pc:sldChg>
      <pc:sldChg chg="del">
        <pc:chgData name="Robert Ossevoort" userId="044e9451-1f0d-4f9b-8a44-9ae8803f67e8" providerId="ADAL" clId="{D28BAB5B-5107-469D-AD9C-E5AFE0CC44C1}" dt="2025-02-06T12:18:29.001" v="1" actId="47"/>
        <pc:sldMkLst>
          <pc:docMk/>
          <pc:sldMk cId="2757568461" sldId="341"/>
        </pc:sldMkLst>
      </pc:sldChg>
      <pc:sldChg chg="modSp mod">
        <pc:chgData name="Robert Ossevoort" userId="044e9451-1f0d-4f9b-8a44-9ae8803f67e8" providerId="ADAL" clId="{D28BAB5B-5107-469D-AD9C-E5AFE0CC44C1}" dt="2025-02-06T12:20:26.067" v="6" actId="20577"/>
        <pc:sldMkLst>
          <pc:docMk/>
          <pc:sldMk cId="2424550718" sldId="1085"/>
        </pc:sldMkLst>
        <pc:spChg chg="mod">
          <ac:chgData name="Robert Ossevoort" userId="044e9451-1f0d-4f9b-8a44-9ae8803f67e8" providerId="ADAL" clId="{D28BAB5B-5107-469D-AD9C-E5AFE0CC44C1}" dt="2025-02-06T12:20:26.067" v="6" actId="20577"/>
          <ac:spMkLst>
            <pc:docMk/>
            <pc:sldMk cId="2424550718" sldId="1085"/>
            <ac:spMk id="2" creationId="{8DCF6422-7B92-FECC-02B8-5394A614DF90}"/>
          </ac:spMkLst>
        </pc:spChg>
      </pc:sldChg>
      <pc:sldChg chg="del">
        <pc:chgData name="Robert Ossevoort" userId="044e9451-1f0d-4f9b-8a44-9ae8803f67e8" providerId="ADAL" clId="{D28BAB5B-5107-469D-AD9C-E5AFE0CC44C1}" dt="2025-02-06T12:20:01.892" v="3" actId="47"/>
        <pc:sldMkLst>
          <pc:docMk/>
          <pc:sldMk cId="847053926" sldId="1190"/>
        </pc:sldMkLst>
      </pc:sldChg>
      <pc:sldChg chg="del">
        <pc:chgData name="Robert Ossevoort" userId="044e9451-1f0d-4f9b-8a44-9ae8803f67e8" providerId="ADAL" clId="{D28BAB5B-5107-469D-AD9C-E5AFE0CC44C1}" dt="2025-02-06T12:18:39.186" v="2" actId="47"/>
        <pc:sldMkLst>
          <pc:docMk/>
          <pc:sldMk cId="1083409331" sldId="1207"/>
        </pc:sldMkLst>
      </pc:sldChg>
      <pc:sldChg chg="del">
        <pc:chgData name="Robert Ossevoort" userId="044e9451-1f0d-4f9b-8a44-9ae8803f67e8" providerId="ADAL" clId="{D28BAB5B-5107-469D-AD9C-E5AFE0CC44C1}" dt="2025-02-06T12:20:04.732" v="4" actId="47"/>
        <pc:sldMkLst>
          <pc:docMk/>
          <pc:sldMk cId="2383398567" sldId="1211"/>
        </pc:sldMkLst>
      </pc:sldChg>
      <pc:sldChg chg="del">
        <pc:chgData name="Robert Ossevoort" userId="044e9451-1f0d-4f9b-8a44-9ae8803f67e8" providerId="ADAL" clId="{D28BAB5B-5107-469D-AD9C-E5AFE0CC44C1}" dt="2025-02-06T12:18:19.114" v="0" actId="47"/>
        <pc:sldMkLst>
          <pc:docMk/>
          <pc:sldMk cId="2318805041" sldId="1212"/>
        </pc:sldMkLst>
      </pc:sldChg>
      <pc:sldMasterChg chg="delSldLayout">
        <pc:chgData name="Robert Ossevoort" userId="044e9451-1f0d-4f9b-8a44-9ae8803f67e8" providerId="ADAL" clId="{D28BAB5B-5107-469D-AD9C-E5AFE0CC44C1}" dt="2025-02-06T12:18:19.114" v="0" actId="47"/>
        <pc:sldMasterMkLst>
          <pc:docMk/>
          <pc:sldMasterMk cId="7020760" sldId="2147483803"/>
        </pc:sldMasterMkLst>
        <pc:sldLayoutChg chg="del">
          <pc:chgData name="Robert Ossevoort" userId="044e9451-1f0d-4f9b-8a44-9ae8803f67e8" providerId="ADAL" clId="{D28BAB5B-5107-469D-AD9C-E5AFE0CC44C1}" dt="2025-02-06T12:18:19.114" v="0" actId="47"/>
          <pc:sldLayoutMkLst>
            <pc:docMk/>
            <pc:sldMasterMk cId="7020760" sldId="2147483803"/>
            <pc:sldLayoutMk cId="563628108" sldId="2147483824"/>
          </pc:sldLayoutMkLst>
        </pc:sldLayoutChg>
        <pc:sldLayoutChg chg="del">
          <pc:chgData name="Robert Ossevoort" userId="044e9451-1f0d-4f9b-8a44-9ae8803f67e8" providerId="ADAL" clId="{D28BAB5B-5107-469D-AD9C-E5AFE0CC44C1}" dt="2025-02-06T12:18:19.114" v="0" actId="47"/>
          <pc:sldLayoutMkLst>
            <pc:docMk/>
            <pc:sldMasterMk cId="7020760" sldId="2147483803"/>
            <pc:sldLayoutMk cId="4068111936" sldId="2147483825"/>
          </pc:sldLayoutMkLst>
        </pc:sldLayoutChg>
        <pc:sldLayoutChg chg="del">
          <pc:chgData name="Robert Ossevoort" userId="044e9451-1f0d-4f9b-8a44-9ae8803f67e8" providerId="ADAL" clId="{D28BAB5B-5107-469D-AD9C-E5AFE0CC44C1}" dt="2025-02-06T12:18:19.114" v="0" actId="47"/>
          <pc:sldLayoutMkLst>
            <pc:docMk/>
            <pc:sldMasterMk cId="7020760" sldId="2147483803"/>
            <pc:sldLayoutMk cId="4077170872" sldId="2147483826"/>
          </pc:sldLayoutMkLst>
        </pc:sldLayoutChg>
        <pc:sldLayoutChg chg="del">
          <pc:chgData name="Robert Ossevoort" userId="044e9451-1f0d-4f9b-8a44-9ae8803f67e8" providerId="ADAL" clId="{D28BAB5B-5107-469D-AD9C-E5AFE0CC44C1}" dt="2025-02-06T12:18:19.114" v="0" actId="47"/>
          <pc:sldLayoutMkLst>
            <pc:docMk/>
            <pc:sldMasterMk cId="7020760" sldId="2147483803"/>
            <pc:sldLayoutMk cId="2292543300" sldId="2147483827"/>
          </pc:sldLayoutMkLst>
        </pc:sldLayoutChg>
        <pc:sldLayoutChg chg="del">
          <pc:chgData name="Robert Ossevoort" userId="044e9451-1f0d-4f9b-8a44-9ae8803f67e8" providerId="ADAL" clId="{D28BAB5B-5107-469D-AD9C-E5AFE0CC44C1}" dt="2025-02-06T12:18:19.114" v="0" actId="47"/>
          <pc:sldLayoutMkLst>
            <pc:docMk/>
            <pc:sldMasterMk cId="7020760" sldId="2147483803"/>
            <pc:sldLayoutMk cId="2684654798" sldId="2147483828"/>
          </pc:sldLayoutMkLst>
        </pc:sldLayoutChg>
        <pc:sldLayoutChg chg="del">
          <pc:chgData name="Robert Ossevoort" userId="044e9451-1f0d-4f9b-8a44-9ae8803f67e8" providerId="ADAL" clId="{D28BAB5B-5107-469D-AD9C-E5AFE0CC44C1}" dt="2025-02-06T12:18:19.114" v="0" actId="47"/>
          <pc:sldLayoutMkLst>
            <pc:docMk/>
            <pc:sldMasterMk cId="7020760" sldId="2147483803"/>
            <pc:sldLayoutMk cId="325588648" sldId="21474838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D0BC60-0DB8-87E1-0724-77E4DC130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D1E7B-7A88-1AAF-6BB3-51D3FD24AE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F46E2-DB85-4236-A5C2-50CFF31596A8}" type="datetimeFigureOut">
              <a:rPr lang="en-NL" smtClean="0"/>
              <a:t>07/02/2025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F4826-8A50-1873-B247-2775F3A45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2653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33B61-4890-4E30-B35B-33DAFC172E5C}" type="datetimeFigureOut">
              <a:rPr lang="en-NL" smtClean="0"/>
              <a:t>07/02/2025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CBF3-AC0B-497C-A199-43A2DFE709A1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8029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BCBF3-AC0B-497C-A199-43A2DFE709A1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108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BBCBF3-AC0B-497C-A199-43A2DFE709A1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7242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CBF3-AC0B-497C-A199-43A2DFE709A1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25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hyperlink" Target="https://www.youtube.com/channel/UCLczu2Mwre3-HMNdtaENWyA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://www.dinalog.nl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hyperlink" Target="https://www.linkedin.com/company/dinalog-dutch-institute-for-advanced-logistics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euw Titelblad (stilsta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990A062-72D2-EC40-9845-AE8530E6C1D8}"/>
              </a:ext>
            </a:extLst>
          </p:cNvPr>
          <p:cNvSpPr/>
          <p:nvPr/>
        </p:nvSpPr>
        <p:spPr>
          <a:xfrm>
            <a:off x="0" y="2624721"/>
            <a:ext cx="12192001" cy="3153279"/>
          </a:xfrm>
          <a:custGeom>
            <a:avLst/>
            <a:gdLst>
              <a:gd name="connsiteX0" fmla="*/ 2 w 12192001"/>
              <a:gd name="connsiteY0" fmla="*/ 0 h 3322551"/>
              <a:gd name="connsiteX1" fmla="*/ 202219 w 12192001"/>
              <a:gd name="connsiteY1" fmla="*/ 0 h 3322551"/>
              <a:gd name="connsiteX2" fmla="*/ 384296 w 12192001"/>
              <a:gd name="connsiteY2" fmla="*/ 217019 h 3322551"/>
              <a:gd name="connsiteX3" fmla="*/ 384296 w 12192001"/>
              <a:gd name="connsiteY3" fmla="*/ 217773 h 3322551"/>
              <a:gd name="connsiteX4" fmla="*/ 11960459 w 12192001"/>
              <a:gd name="connsiteY4" fmla="*/ 217772 h 3322551"/>
              <a:gd name="connsiteX5" fmla="*/ 12192001 w 12192001"/>
              <a:gd name="connsiteY5" fmla="*/ 493750 h 3322551"/>
              <a:gd name="connsiteX6" fmla="*/ 12192001 w 12192001"/>
              <a:gd name="connsiteY6" fmla="*/ 3322551 h 3322551"/>
              <a:gd name="connsiteX7" fmla="*/ 0 w 12192001"/>
              <a:gd name="connsiteY7" fmla="*/ 3322551 h 3322551"/>
              <a:gd name="connsiteX8" fmla="*/ 0 w 12192001"/>
              <a:gd name="connsiteY8" fmla="*/ 217773 h 3322551"/>
              <a:gd name="connsiteX9" fmla="*/ 2 w 12192001"/>
              <a:gd name="connsiteY9" fmla="*/ 217773 h 3322551"/>
              <a:gd name="connsiteX10" fmla="*/ 2 w 12192001"/>
              <a:gd name="connsiteY10" fmla="*/ 0 h 332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1" h="3322551">
                <a:moveTo>
                  <a:pt x="2" y="0"/>
                </a:moveTo>
                <a:lnTo>
                  <a:pt x="202219" y="0"/>
                </a:lnTo>
                <a:lnTo>
                  <a:pt x="384296" y="217019"/>
                </a:lnTo>
                <a:lnTo>
                  <a:pt x="384296" y="217773"/>
                </a:lnTo>
                <a:lnTo>
                  <a:pt x="11960459" y="217772"/>
                </a:lnTo>
                <a:lnTo>
                  <a:pt x="12192001" y="493750"/>
                </a:lnTo>
                <a:lnTo>
                  <a:pt x="12192001" y="3322551"/>
                </a:lnTo>
                <a:lnTo>
                  <a:pt x="0" y="3322551"/>
                </a:lnTo>
                <a:lnTo>
                  <a:pt x="0" y="217773"/>
                </a:lnTo>
                <a:lnTo>
                  <a:pt x="2" y="217773"/>
                </a:lnTo>
                <a:lnTo>
                  <a:pt x="2" y="0"/>
                </a:lnTo>
                <a:close/>
              </a:path>
            </a:pathLst>
          </a:cu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4401" l="8724" r="92578">
                        <a14:foregroundMark x1="10417" y1="59896" x2="14453" y2="59245"/>
                        <a14:foregroundMark x1="14453" y1="59245" x2="28451" y2="62109"/>
                        <a14:foregroundMark x1="28451" y1="62109" x2="47461" y2="85547"/>
                        <a14:foregroundMark x1="47461" y1="85547" x2="45508" y2="93359"/>
                        <a14:foregroundMark x1="45508" y1="93359" x2="11133" y2="90885"/>
                        <a14:foregroundMark x1="11133" y1="90885" x2="9766" y2="65885"/>
                        <a14:foregroundMark x1="9766" y1="65885" x2="17969" y2="83073"/>
                        <a14:foregroundMark x1="17969" y1="83073" x2="23503" y2="83724"/>
                        <a14:foregroundMark x1="23503" y1="83724" x2="31510" y2="74349"/>
                        <a14:foregroundMark x1="31510" y1="74349" x2="41536" y2="89974"/>
                        <a14:foregroundMark x1="41536" y1="89974" x2="16667" y2="61719"/>
                        <a14:foregroundMark x1="16667" y1="61719" x2="28711" y2="69401"/>
                        <a14:foregroundMark x1="28711" y1="69401" x2="25391" y2="81250"/>
                        <a14:foregroundMark x1="25391" y1="81250" x2="30143" y2="71094"/>
                        <a14:foregroundMark x1="30143" y1="71094" x2="42383" y2="85547"/>
                        <a14:foregroundMark x1="42383" y1="85547" x2="22396" y2="79818"/>
                        <a14:foregroundMark x1="22396" y1="79818" x2="17578" y2="83464"/>
                        <a14:foregroundMark x1="17578" y1="83464" x2="28841" y2="89714"/>
                        <a14:foregroundMark x1="28841" y1="89714" x2="43880" y2="87630"/>
                        <a14:foregroundMark x1="43880" y1="87630" x2="50781" y2="87891"/>
                        <a14:foregroundMark x1="50781" y1="87891" x2="60352" y2="87109"/>
                        <a14:foregroundMark x1="60352" y1="87109" x2="75716" y2="89453"/>
                        <a14:foregroundMark x1="75716" y1="89453" x2="88021" y2="75000"/>
                        <a14:foregroundMark x1="88021" y1="75000" x2="79948" y2="72135"/>
                        <a14:foregroundMark x1="79948" y1="72135" x2="84049" y2="81771"/>
                        <a14:foregroundMark x1="84049" y1="81771" x2="88021" y2="86328"/>
                        <a14:foregroundMark x1="88021" y1="86328" x2="92448" y2="87370"/>
                        <a14:foregroundMark x1="92448" y1="87370" x2="90365" y2="77474"/>
                        <a14:foregroundMark x1="90365" y1="77474" x2="77474" y2="64714"/>
                        <a14:foregroundMark x1="77474" y1="64714" x2="74544" y2="72135"/>
                        <a14:foregroundMark x1="74544" y1="72135" x2="72396" y2="86849"/>
                        <a14:foregroundMark x1="72396" y1="86849" x2="82161" y2="87370"/>
                        <a14:foregroundMark x1="82161" y1="87370" x2="85286" y2="73828"/>
                        <a14:foregroundMark x1="85286" y1="73828" x2="76237" y2="76432"/>
                        <a14:foregroundMark x1="76237" y1="76432" x2="85938" y2="68620"/>
                        <a14:foregroundMark x1="85938" y1="68620" x2="78060" y2="66797"/>
                        <a14:foregroundMark x1="78060" y1="66797" x2="83138" y2="58203"/>
                        <a14:foregroundMark x1="83138" y1="58203" x2="76823" y2="68620"/>
                        <a14:foregroundMark x1="76823" y1="68620" x2="78711" y2="73047"/>
                        <a14:foregroundMark x1="67383" y1="83464" x2="68945" y2="91146"/>
                        <a14:foregroundMark x1="68945" y1="91146" x2="80924" y2="92188"/>
                        <a14:foregroundMark x1="80924" y1="92188" x2="90885" y2="89714"/>
                        <a14:foregroundMark x1="90885" y1="89714" x2="92708" y2="79427"/>
                        <a14:foregroundMark x1="92708" y1="79427" x2="88411" y2="61328"/>
                        <a14:foregroundMark x1="88411" y1="61328" x2="77018" y2="58464"/>
                        <a14:foregroundMark x1="77018" y1="58464" x2="74805" y2="68750"/>
                        <a14:foregroundMark x1="74805" y1="68750" x2="67318" y2="86068"/>
                        <a14:foregroundMark x1="67318" y1="86068" x2="67383" y2="86589"/>
                        <a14:foregroundMark x1="75977" y1="70573" x2="77474" y2="61068"/>
                        <a14:foregroundMark x1="77474" y1="61068" x2="85807" y2="53776"/>
                        <a14:foregroundMark x1="85807" y1="53776" x2="90104" y2="59766"/>
                        <a14:foregroundMark x1="90104" y1="59766" x2="91016" y2="67708"/>
                        <a14:foregroundMark x1="91016" y1="67708" x2="90430" y2="77604"/>
                        <a14:foregroundMark x1="90430" y1="77604" x2="90299" y2="77995"/>
                        <a14:foregroundMark x1="79753" y1="69531" x2="80664" y2="52214"/>
                        <a14:foregroundMark x1="80664" y1="52214" x2="80404" y2="61589"/>
                        <a14:foregroundMark x1="80404" y1="61589" x2="77865" y2="63021"/>
                        <a14:foregroundMark x1="81120" y1="57682" x2="76172" y2="53516"/>
                        <a14:foregroundMark x1="76172" y1="53516" x2="77474" y2="60938"/>
                        <a14:foregroundMark x1="77474" y1="60938" x2="82422" y2="57422"/>
                        <a14:foregroundMark x1="82422" y1="57422" x2="82487" y2="57031"/>
                        <a14:foregroundMark x1="26367" y1="85547" x2="31445" y2="87370"/>
                        <a14:foregroundMark x1="31445" y1="87370" x2="35286" y2="78906"/>
                        <a14:foregroundMark x1="35286" y1="78906" x2="26823" y2="84766"/>
                        <a14:foregroundMark x1="26823" y1="84766" x2="26758" y2="89714"/>
                        <a14:foregroundMark x1="12174" y1="74740" x2="16992" y2="68750"/>
                        <a14:foregroundMark x1="16992" y1="68750" x2="13086" y2="58984"/>
                        <a14:foregroundMark x1="13086" y1="58984" x2="12630" y2="70313"/>
                        <a14:foregroundMark x1="12630" y1="70313" x2="13802" y2="71745"/>
                        <a14:foregroundMark x1="8724" y1="93359" x2="9505" y2="93880"/>
                        <a14:foregroundMark x1="16406" y1="93620" x2="21615" y2="92578"/>
                        <a14:foregroundMark x1="21615" y1="92578" x2="16341" y2="93099"/>
                        <a14:foregroundMark x1="16341" y1="93099" x2="16536" y2="93620"/>
                        <a14:foregroundMark x1="9961" y1="91016" x2="10091" y2="90755"/>
                        <a14:foregroundMark x1="9440" y1="89323" x2="9701" y2="88021"/>
                        <a14:foregroundMark x1="15820" y1="94141" x2="22396" y2="92969"/>
                        <a14:foregroundMark x1="22396" y1="92969" x2="47135" y2="94792"/>
                        <a14:foregroundMark x1="47135" y1="94792" x2="43034" y2="88802"/>
                        <a14:foregroundMark x1="43034" y1="88802" x2="16341" y2="94401"/>
                        <a14:foregroundMark x1="16341" y1="94401" x2="16341" y2="94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5826"/>
          <a:stretch/>
        </p:blipFill>
        <p:spPr>
          <a:xfrm>
            <a:off x="0" y="115535"/>
            <a:ext cx="12200021" cy="269463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399C277-435C-8CC1-B2C8-427EA6F4C1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79" y="5952723"/>
            <a:ext cx="3183934" cy="719999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99804E9-8698-0459-43BC-06D6AE4FCC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0989" y="5952723"/>
            <a:ext cx="1652990" cy="719999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37EE86-34B4-004C-EEA1-D0A6801DB30A}"/>
              </a:ext>
            </a:extLst>
          </p:cNvPr>
          <p:cNvSpPr/>
          <p:nvPr/>
        </p:nvSpPr>
        <p:spPr>
          <a:xfrm>
            <a:off x="12192001" y="5947272"/>
            <a:ext cx="8020" cy="910728"/>
          </a:xfrm>
          <a:custGeom>
            <a:avLst/>
            <a:gdLst>
              <a:gd name="connsiteX0" fmla="*/ 0 w 8020"/>
              <a:gd name="connsiteY0" fmla="*/ 0 h 910728"/>
              <a:gd name="connsiteX1" fmla="*/ 8020 w 8020"/>
              <a:gd name="connsiteY1" fmla="*/ 0 h 910728"/>
              <a:gd name="connsiteX2" fmla="*/ 8020 w 8020"/>
              <a:gd name="connsiteY2" fmla="*/ 910728 h 910728"/>
              <a:gd name="connsiteX3" fmla="*/ 0 w 8020"/>
              <a:gd name="connsiteY3" fmla="*/ 910728 h 910728"/>
              <a:gd name="connsiteX4" fmla="*/ 0 w 8020"/>
              <a:gd name="connsiteY4" fmla="*/ 0 h 91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" h="910728">
                <a:moveTo>
                  <a:pt x="0" y="0"/>
                </a:moveTo>
                <a:lnTo>
                  <a:pt x="8020" y="0"/>
                </a:lnTo>
                <a:lnTo>
                  <a:pt x="8020" y="910728"/>
                </a:lnTo>
                <a:lnTo>
                  <a:pt x="0" y="9107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2789A-C32D-402A-28E3-F5201AEE84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52800" y="53302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AC5E7A0-4D29-4A95-BF6E-6FAC858D232C}" type="datetimeFigureOut">
              <a:rPr lang="nl-NL" smtClean="0"/>
              <a:pPr/>
              <a:t>7-2-2025</a:t>
            </a:fld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4F3A808A-7E8F-CED6-21CE-C89F6BD47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6000" y="3429000"/>
            <a:ext cx="8640000" cy="900000"/>
          </a:xfrm>
        </p:spPr>
        <p:txBody>
          <a:bodyPr>
            <a:normAutofit/>
          </a:bodyPr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DIN Offc" panose="020B0504020101020102"/>
              </a:defRPr>
            </a:lvl1pPr>
          </a:lstStyle>
          <a:p>
            <a:pPr lvl="0"/>
            <a:r>
              <a:rPr lang="nl-NL" dirty="0"/>
              <a:t>[VUL TITEL IN]</a:t>
            </a:r>
          </a:p>
        </p:txBody>
      </p:sp>
      <p:sp>
        <p:nvSpPr>
          <p:cNvPr id="13" name="Tijdelijke aanduiding voor tekst 19">
            <a:extLst>
              <a:ext uri="{FF2B5EF4-FFF2-40B4-BE49-F238E27FC236}">
                <a16:creationId xmlns:a16="http://schemas.microsoft.com/office/drawing/2014/main" id="{47D652EC-809E-586E-EA43-4D6FB0976A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6001" y="4438666"/>
            <a:ext cx="8639999" cy="5400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DIN Offc" panose="020B0504020101020102"/>
              </a:defRPr>
            </a:lvl1pPr>
          </a:lstStyle>
          <a:p>
            <a:pPr lvl="0"/>
            <a:r>
              <a:rPr lang="nl-NL" dirty="0"/>
              <a:t>[VUL ONDERTITEL IN]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11B12FD-B1ED-37F3-14BB-FAF0398DBAC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967" y="6042722"/>
            <a:ext cx="1978360" cy="5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C032B37-A3A4-AF91-0BBC-C68AA62F2D6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8349" y="6042722"/>
            <a:ext cx="1239718" cy="540000"/>
          </a:xfrm>
          <a:prstGeom prst="rect">
            <a:avLst/>
          </a:prstGeom>
        </p:spPr>
      </p:pic>
      <p:pic>
        <p:nvPicPr>
          <p:cNvPr id="11" name="Picture 10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68AE11D-6F74-407B-699D-93A2DB42714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9" y="604272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3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35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1BB6BD5-D2F7-534F-362B-79F316914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69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3CB8C7B4-9526-5A5C-9BC0-45E96632C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282F44B3-D695-4B6C-3CEE-CAB1D429A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672353"/>
            <a:ext cx="10515600" cy="10183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86753E0-AC8E-9820-AFF8-6CEAEED42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0AC6B2B-86D5-BC98-7C8B-E2C81375F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C9718732-2284-47DB-1432-B7CE05A3C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1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EA2501-B744-3DC2-A784-90F87602AD76}"/>
              </a:ext>
            </a:extLst>
          </p:cNvPr>
          <p:cNvSpPr/>
          <p:nvPr/>
        </p:nvSpPr>
        <p:spPr>
          <a:xfrm>
            <a:off x="2990850" y="814430"/>
            <a:ext cx="5905500" cy="6043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C64180A-5BCD-DD2C-FBDE-4F92ADB6C280}"/>
              </a:ext>
            </a:extLst>
          </p:cNvPr>
          <p:cNvSpPr/>
          <p:nvPr/>
        </p:nvSpPr>
        <p:spPr>
          <a:xfrm>
            <a:off x="-632069" y="201231"/>
            <a:ext cx="10142606" cy="7208787"/>
          </a:xfrm>
          <a:custGeom>
            <a:avLst/>
            <a:gdLst>
              <a:gd name="connsiteX0" fmla="*/ 0 w 10142606"/>
              <a:gd name="connsiteY0" fmla="*/ 0 h 7208787"/>
              <a:gd name="connsiteX1" fmla="*/ 797049 w 10142606"/>
              <a:gd name="connsiteY1" fmla="*/ 0 h 7208787"/>
              <a:gd name="connsiteX2" fmla="*/ 1485900 w 10142606"/>
              <a:gd name="connsiteY2" fmla="*/ 0 h 7208787"/>
              <a:gd name="connsiteX3" fmla="*/ 1485900 w 10142606"/>
              <a:gd name="connsiteY3" fmla="*/ 443 h 7208787"/>
              <a:gd name="connsiteX4" fmla="*/ 10142606 w 10142606"/>
              <a:gd name="connsiteY4" fmla="*/ 6009 h 7208787"/>
              <a:gd name="connsiteX5" fmla="*/ 3169409 w 10142606"/>
              <a:gd name="connsiteY5" fmla="*/ 7208787 h 7208787"/>
              <a:gd name="connsiteX6" fmla="*/ 1485900 w 10142606"/>
              <a:gd name="connsiteY6" fmla="*/ 7199775 h 7208787"/>
              <a:gd name="connsiteX7" fmla="*/ 1485900 w 10142606"/>
              <a:gd name="connsiteY7" fmla="*/ 7208787 h 7208787"/>
              <a:gd name="connsiteX8" fmla="*/ 0 w 10142606"/>
              <a:gd name="connsiteY8" fmla="*/ 7208787 h 72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2606" h="7208787">
                <a:moveTo>
                  <a:pt x="0" y="0"/>
                </a:moveTo>
                <a:lnTo>
                  <a:pt x="797049" y="0"/>
                </a:lnTo>
                <a:lnTo>
                  <a:pt x="1485900" y="0"/>
                </a:lnTo>
                <a:lnTo>
                  <a:pt x="1485900" y="443"/>
                </a:lnTo>
                <a:lnTo>
                  <a:pt x="10142606" y="6009"/>
                </a:lnTo>
                <a:lnTo>
                  <a:pt x="3169409" y="7208787"/>
                </a:lnTo>
                <a:lnTo>
                  <a:pt x="1485900" y="7199775"/>
                </a:lnTo>
                <a:lnTo>
                  <a:pt x="1485900" y="7208787"/>
                </a:lnTo>
                <a:lnTo>
                  <a:pt x="0" y="7208787"/>
                </a:lnTo>
                <a:close/>
              </a:path>
            </a:pathLst>
          </a:cu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NL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E223C10-748B-80A7-CE2E-2A61F032A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63569"/>
            <a:ext cx="5181600" cy="1980000"/>
          </a:xfrm>
        </p:spPr>
        <p:txBody>
          <a:bodyPr/>
          <a:lstStyle>
            <a:lvl1pPr marL="228600" indent="-228600">
              <a:defRPr/>
            </a:lvl1pPr>
          </a:lstStyle>
          <a:p>
            <a:pPr marL="0" lvl="0" indent="0">
              <a:buNone/>
            </a:pPr>
            <a:r>
              <a:rPr lang="en-GB" b="1" noProof="0">
                <a:solidFill>
                  <a:schemeClr val="bg1"/>
                </a:solidFill>
              </a:rPr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AD1310-D2DD-880F-A376-587A5985BBE6}"/>
              </a:ext>
            </a:extLst>
          </p:cNvPr>
          <p:cNvGrpSpPr/>
          <p:nvPr/>
        </p:nvGrpSpPr>
        <p:grpSpPr>
          <a:xfrm>
            <a:off x="799852" y="839406"/>
            <a:ext cx="5678571" cy="1792104"/>
            <a:chOff x="799852" y="4120065"/>
            <a:chExt cx="5678571" cy="1792104"/>
          </a:xfrm>
        </p:grpSpPr>
        <p:sp>
          <p:nvSpPr>
            <p:cNvPr id="7" name="Content Placeholder 5">
              <a:hlinkClick r:id="rId2"/>
              <a:extLst>
                <a:ext uri="{FF2B5EF4-FFF2-40B4-BE49-F238E27FC236}">
                  <a16:creationId xmlns:a16="http://schemas.microsoft.com/office/drawing/2014/main" id="{83B5F4AE-DAF3-9BA4-76DA-1BAA77BA8A52}"/>
                </a:ext>
              </a:extLst>
            </p:cNvPr>
            <p:cNvSpPr txBox="1">
              <a:spLocks/>
            </p:cNvSpPr>
            <p:nvPr/>
          </p:nvSpPr>
          <p:spPr>
            <a:xfrm>
              <a:off x="1296824" y="4120065"/>
              <a:ext cx="4722976" cy="4872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000" dirty="0">
                  <a:solidFill>
                    <a:schemeClr val="bg1"/>
                  </a:solidFill>
                </a:rPr>
                <a:t>www.dinalog.nl</a:t>
              </a:r>
            </a:p>
          </p:txBody>
        </p:sp>
        <p:pic>
          <p:nvPicPr>
            <p:cNvPr id="8" name="Picture 7" descr="A black and white play button&#10;&#10;Description automatically generated">
              <a:hlinkClick r:id="rId3"/>
              <a:extLst>
                <a:ext uri="{FF2B5EF4-FFF2-40B4-BE49-F238E27FC236}">
                  <a16:creationId xmlns:a16="http://schemas.microsoft.com/office/drawing/2014/main" id="{00EFC241-3166-2BF7-4FB4-77893403F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5552169"/>
              <a:ext cx="360000" cy="360000"/>
            </a:xfrm>
            <a:prstGeom prst="rect">
              <a:avLst/>
            </a:prstGeom>
          </p:spPr>
        </p:pic>
        <p:pic>
          <p:nvPicPr>
            <p:cNvPr id="9" name="Picture 8">
              <a:hlinkClick r:id="rId5"/>
              <a:extLst>
                <a:ext uri="{FF2B5EF4-FFF2-40B4-BE49-F238E27FC236}">
                  <a16:creationId xmlns:a16="http://schemas.microsoft.com/office/drawing/2014/main" id="{6CBE7102-51FF-9011-C80E-2C457CA21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4873569"/>
              <a:ext cx="391304" cy="360000"/>
            </a:xfrm>
            <a:prstGeom prst="rect">
              <a:avLst/>
            </a:prstGeom>
          </p:spPr>
        </p:pic>
        <p:sp>
          <p:nvSpPr>
            <p:cNvPr id="10" name="Content Placeholder 5">
              <a:hlinkClick r:id="rId5"/>
              <a:extLst>
                <a:ext uri="{FF2B5EF4-FFF2-40B4-BE49-F238E27FC236}">
                  <a16:creationId xmlns:a16="http://schemas.microsoft.com/office/drawing/2014/main" id="{A985F777-1379-651E-909C-8A3AD1E21AF3}"/>
                </a:ext>
              </a:extLst>
            </p:cNvPr>
            <p:cNvSpPr txBox="1">
              <a:spLocks/>
            </p:cNvSpPr>
            <p:nvPr/>
          </p:nvSpPr>
          <p:spPr>
            <a:xfrm>
              <a:off x="1263163" y="4904829"/>
              <a:ext cx="5181600" cy="36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000" dirty="0">
                  <a:solidFill>
                    <a:schemeClr val="bg1"/>
                  </a:solidFill>
                </a:rPr>
                <a:t>/</a:t>
              </a:r>
              <a:r>
                <a:rPr lang="nl-NL" sz="2000" dirty="0" err="1">
                  <a:solidFill>
                    <a:schemeClr val="bg1"/>
                  </a:solidFill>
                </a:rPr>
                <a:t>dinalog-dutch-institute-for-advanced-logistics</a:t>
              </a:r>
              <a:r>
                <a:rPr lang="nl-NL" sz="2000" dirty="0">
                  <a:solidFill>
                    <a:schemeClr val="bg1"/>
                  </a:solidFill>
                </a:rPr>
                <a:t>/</a:t>
              </a:r>
            </a:p>
          </p:txBody>
        </p:sp>
        <p:sp>
          <p:nvSpPr>
            <p:cNvPr id="11" name="Content Placeholder 5">
              <a:hlinkClick r:id="rId3"/>
              <a:extLst>
                <a:ext uri="{FF2B5EF4-FFF2-40B4-BE49-F238E27FC236}">
                  <a16:creationId xmlns:a16="http://schemas.microsoft.com/office/drawing/2014/main" id="{4F9D9286-A436-8B3E-9D38-EA01708438E5}"/>
                </a:ext>
              </a:extLst>
            </p:cNvPr>
            <p:cNvSpPr txBox="1">
              <a:spLocks/>
            </p:cNvSpPr>
            <p:nvPr/>
          </p:nvSpPr>
          <p:spPr>
            <a:xfrm>
              <a:off x="1296823" y="5552169"/>
              <a:ext cx="5181600" cy="360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DIN Offc" panose="020B0504020101020102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l-NL" sz="2000" dirty="0" err="1">
                  <a:solidFill>
                    <a:schemeClr val="bg1"/>
                  </a:solidFill>
                </a:rPr>
                <a:t>tkidinalog</a:t>
              </a:r>
              <a:endParaRPr lang="nl-NL" sz="2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Graphic 11" descr="World with solid fill">
              <a:hlinkClick r:id="rId2"/>
              <a:extLst>
                <a:ext uri="{FF2B5EF4-FFF2-40B4-BE49-F238E27FC236}">
                  <a16:creationId xmlns:a16="http://schemas.microsoft.com/office/drawing/2014/main" id="{B4CBAEA9-A5E1-BC74-53B3-0D1026187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9852" y="4120065"/>
              <a:ext cx="468000" cy="468000"/>
            </a:xfrm>
            <a:prstGeom prst="rect">
              <a:avLst/>
            </a:prstGeom>
          </p:spPr>
        </p:pic>
      </p:grp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D6B66D-E584-C4D0-E096-395DD72E38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424" y="839406"/>
            <a:ext cx="4299416" cy="6018594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NL" dirty="0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71F79C96-A54F-B3CE-FCAD-90824FF31B8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00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104">
            <a:extLst>
              <a:ext uri="{FF2B5EF4-FFF2-40B4-BE49-F238E27FC236}">
                <a16:creationId xmlns:a16="http://schemas.microsoft.com/office/drawing/2014/main" id="{BC63CF67-48E5-3BCA-80CC-C1C07A1B27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NL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6227006-B925-1902-0F35-36D52325A4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588" y="0"/>
            <a:ext cx="11798300" cy="776288"/>
            <a:chOff x="-1" y="0"/>
            <a:chExt cx="7432" cy="48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A7F528D-7B44-8725-B0A7-1C35B72E7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" y="0"/>
              <a:ext cx="1667" cy="489"/>
            </a:xfrm>
            <a:custGeom>
              <a:avLst/>
              <a:gdLst>
                <a:gd name="T0" fmla="*/ 153 w 1667"/>
                <a:gd name="T1" fmla="*/ 0 h 489"/>
                <a:gd name="T2" fmla="*/ 0 w 1667"/>
                <a:gd name="T3" fmla="*/ 154 h 489"/>
                <a:gd name="T4" fmla="*/ 0 w 1667"/>
                <a:gd name="T5" fmla="*/ 489 h 489"/>
                <a:gd name="T6" fmla="*/ 1667 w 1667"/>
                <a:gd name="T7" fmla="*/ 489 h 489"/>
                <a:gd name="T8" fmla="*/ 1667 w 1667"/>
                <a:gd name="T9" fmla="*/ 0 h 489"/>
                <a:gd name="T10" fmla="*/ 153 w 16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7" h="489">
                  <a:moveTo>
                    <a:pt x="153" y="0"/>
                  </a:moveTo>
                  <a:lnTo>
                    <a:pt x="0" y="154"/>
                  </a:lnTo>
                  <a:lnTo>
                    <a:pt x="0" y="489"/>
                  </a:lnTo>
                  <a:lnTo>
                    <a:pt x="1667" y="489"/>
                  </a:lnTo>
                  <a:lnTo>
                    <a:pt x="1667" y="0"/>
                  </a:lnTo>
                  <a:lnTo>
                    <a:pt x="15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39690F-E26A-29D1-C64A-BF78D144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" y="95"/>
              <a:ext cx="164" cy="166"/>
            </a:xfrm>
            <a:custGeom>
              <a:avLst/>
              <a:gdLst>
                <a:gd name="T0" fmla="*/ 0 w 164"/>
                <a:gd name="T1" fmla="*/ 83 h 166"/>
                <a:gd name="T2" fmla="*/ 82 w 164"/>
                <a:gd name="T3" fmla="*/ 0 h 166"/>
                <a:gd name="T4" fmla="*/ 164 w 164"/>
                <a:gd name="T5" fmla="*/ 83 h 166"/>
                <a:gd name="T6" fmla="*/ 82 w 164"/>
                <a:gd name="T7" fmla="*/ 166 h 166"/>
                <a:gd name="T8" fmla="*/ 0 w 164"/>
                <a:gd name="T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6">
                  <a:moveTo>
                    <a:pt x="0" y="83"/>
                  </a:moveTo>
                  <a:lnTo>
                    <a:pt x="82" y="0"/>
                  </a:lnTo>
                  <a:lnTo>
                    <a:pt x="164" y="83"/>
                  </a:lnTo>
                  <a:lnTo>
                    <a:pt x="82" y="1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2C9D066A-7BB6-9A6D-A3E1-8E60E8783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" y="178"/>
              <a:ext cx="82" cy="166"/>
            </a:xfrm>
            <a:custGeom>
              <a:avLst/>
              <a:gdLst>
                <a:gd name="T0" fmla="*/ 0 w 82"/>
                <a:gd name="T1" fmla="*/ 166 h 166"/>
                <a:gd name="T2" fmla="*/ 0 w 82"/>
                <a:gd name="T3" fmla="*/ 83 h 166"/>
                <a:gd name="T4" fmla="*/ 82 w 82"/>
                <a:gd name="T5" fmla="*/ 0 h 166"/>
                <a:gd name="T6" fmla="*/ 82 w 82"/>
                <a:gd name="T7" fmla="*/ 83 h 166"/>
                <a:gd name="T8" fmla="*/ 0 w 82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66">
                  <a:moveTo>
                    <a:pt x="0" y="166"/>
                  </a:moveTo>
                  <a:lnTo>
                    <a:pt x="0" y="83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87389927-1AFB-D9D1-B24F-8F7F3007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6" y="178"/>
              <a:ext cx="166" cy="166"/>
            </a:xfrm>
            <a:custGeom>
              <a:avLst/>
              <a:gdLst>
                <a:gd name="T0" fmla="*/ 0 w 166"/>
                <a:gd name="T1" fmla="*/ 83 h 166"/>
                <a:gd name="T2" fmla="*/ 84 w 166"/>
                <a:gd name="T3" fmla="*/ 0 h 166"/>
                <a:gd name="T4" fmla="*/ 166 w 166"/>
                <a:gd name="T5" fmla="*/ 83 h 166"/>
                <a:gd name="T6" fmla="*/ 84 w 166"/>
                <a:gd name="T7" fmla="*/ 166 h 166"/>
                <a:gd name="T8" fmla="*/ 0 w 166"/>
                <a:gd name="T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6">
                  <a:moveTo>
                    <a:pt x="0" y="83"/>
                  </a:moveTo>
                  <a:lnTo>
                    <a:pt x="84" y="0"/>
                  </a:lnTo>
                  <a:lnTo>
                    <a:pt x="166" y="83"/>
                  </a:lnTo>
                  <a:lnTo>
                    <a:pt x="84" y="166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0D35D0C-D79D-6E6E-0499-1756E5D2E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261"/>
              <a:ext cx="82" cy="166"/>
            </a:xfrm>
            <a:custGeom>
              <a:avLst/>
              <a:gdLst>
                <a:gd name="T0" fmla="*/ 0 w 82"/>
                <a:gd name="T1" fmla="*/ 166 h 166"/>
                <a:gd name="T2" fmla="*/ 0 w 82"/>
                <a:gd name="T3" fmla="*/ 83 h 166"/>
                <a:gd name="T4" fmla="*/ 82 w 82"/>
                <a:gd name="T5" fmla="*/ 0 h 166"/>
                <a:gd name="T6" fmla="*/ 82 w 82"/>
                <a:gd name="T7" fmla="*/ 83 h 166"/>
                <a:gd name="T8" fmla="*/ 0 w 82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66">
                  <a:moveTo>
                    <a:pt x="0" y="166"/>
                  </a:moveTo>
                  <a:lnTo>
                    <a:pt x="0" y="83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8BD1DCBE-5FBC-DB58-EFDF-C98AAE46E3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4" y="314"/>
              <a:ext cx="35" cy="51"/>
            </a:xfrm>
            <a:custGeom>
              <a:avLst/>
              <a:gdLst>
                <a:gd name="T0" fmla="*/ 36 w 36"/>
                <a:gd name="T1" fmla="*/ 25 h 53"/>
                <a:gd name="T2" fmla="*/ 36 w 36"/>
                <a:gd name="T3" fmla="*/ 31 h 53"/>
                <a:gd name="T4" fmla="*/ 35 w 36"/>
                <a:gd name="T5" fmla="*/ 37 h 53"/>
                <a:gd name="T6" fmla="*/ 34 w 36"/>
                <a:gd name="T7" fmla="*/ 43 h 53"/>
                <a:gd name="T8" fmla="*/ 31 w 36"/>
                <a:gd name="T9" fmla="*/ 48 h 53"/>
                <a:gd name="T10" fmla="*/ 17 w 36"/>
                <a:gd name="T11" fmla="*/ 53 h 53"/>
                <a:gd name="T12" fmla="*/ 0 w 36"/>
                <a:gd name="T13" fmla="*/ 53 h 53"/>
                <a:gd name="T14" fmla="*/ 0 w 36"/>
                <a:gd name="T15" fmla="*/ 0 h 53"/>
                <a:gd name="T16" fmla="*/ 17 w 36"/>
                <a:gd name="T17" fmla="*/ 0 h 53"/>
                <a:gd name="T18" fmla="*/ 31 w 36"/>
                <a:gd name="T19" fmla="*/ 4 h 53"/>
                <a:gd name="T20" fmla="*/ 34 w 36"/>
                <a:gd name="T21" fmla="*/ 9 h 53"/>
                <a:gd name="T22" fmla="*/ 35 w 36"/>
                <a:gd name="T23" fmla="*/ 14 h 53"/>
                <a:gd name="T24" fmla="*/ 36 w 36"/>
                <a:gd name="T25" fmla="*/ 20 h 53"/>
                <a:gd name="T26" fmla="*/ 36 w 36"/>
                <a:gd name="T27" fmla="*/ 25 h 53"/>
                <a:gd name="T28" fmla="*/ 32 w 36"/>
                <a:gd name="T29" fmla="*/ 25 h 53"/>
                <a:gd name="T30" fmla="*/ 32 w 36"/>
                <a:gd name="T31" fmla="*/ 21 h 53"/>
                <a:gd name="T32" fmla="*/ 31 w 36"/>
                <a:gd name="T33" fmla="*/ 16 h 53"/>
                <a:gd name="T34" fmla="*/ 30 w 36"/>
                <a:gd name="T35" fmla="*/ 11 h 53"/>
                <a:gd name="T36" fmla="*/ 28 w 36"/>
                <a:gd name="T37" fmla="*/ 7 h 53"/>
                <a:gd name="T38" fmla="*/ 23 w 36"/>
                <a:gd name="T39" fmla="*/ 4 h 53"/>
                <a:gd name="T40" fmla="*/ 17 w 36"/>
                <a:gd name="T41" fmla="*/ 3 h 53"/>
                <a:gd name="T42" fmla="*/ 4 w 36"/>
                <a:gd name="T43" fmla="*/ 3 h 53"/>
                <a:gd name="T44" fmla="*/ 4 w 36"/>
                <a:gd name="T45" fmla="*/ 49 h 53"/>
                <a:gd name="T46" fmla="*/ 17 w 36"/>
                <a:gd name="T47" fmla="*/ 49 h 53"/>
                <a:gd name="T48" fmla="*/ 23 w 36"/>
                <a:gd name="T49" fmla="*/ 48 h 53"/>
                <a:gd name="T50" fmla="*/ 28 w 36"/>
                <a:gd name="T51" fmla="*/ 45 h 53"/>
                <a:gd name="T52" fmla="*/ 30 w 36"/>
                <a:gd name="T53" fmla="*/ 41 h 53"/>
                <a:gd name="T54" fmla="*/ 31 w 36"/>
                <a:gd name="T55" fmla="*/ 36 h 53"/>
                <a:gd name="T56" fmla="*/ 32 w 36"/>
                <a:gd name="T57" fmla="*/ 30 h 53"/>
                <a:gd name="T58" fmla="*/ 32 w 36"/>
                <a:gd name="T59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53">
                  <a:moveTo>
                    <a:pt x="36" y="25"/>
                  </a:moveTo>
                  <a:cubicBezTo>
                    <a:pt x="36" y="27"/>
                    <a:pt x="36" y="29"/>
                    <a:pt x="36" y="31"/>
                  </a:cubicBezTo>
                  <a:cubicBezTo>
                    <a:pt x="36" y="33"/>
                    <a:pt x="36" y="35"/>
                    <a:pt x="35" y="37"/>
                  </a:cubicBezTo>
                  <a:cubicBezTo>
                    <a:pt x="35" y="39"/>
                    <a:pt x="34" y="41"/>
                    <a:pt x="34" y="43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28" y="51"/>
                    <a:pt x="23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2" y="6"/>
                    <a:pt x="33" y="7"/>
                    <a:pt x="34" y="9"/>
                  </a:cubicBezTo>
                  <a:cubicBezTo>
                    <a:pt x="34" y="11"/>
                    <a:pt x="35" y="12"/>
                    <a:pt x="35" y="14"/>
                  </a:cubicBezTo>
                  <a:cubicBezTo>
                    <a:pt x="36" y="16"/>
                    <a:pt x="36" y="18"/>
                    <a:pt x="36" y="20"/>
                  </a:cubicBezTo>
                  <a:cubicBezTo>
                    <a:pt x="36" y="22"/>
                    <a:pt x="36" y="24"/>
                    <a:pt x="36" y="25"/>
                  </a:cubicBezTo>
                  <a:close/>
                  <a:moveTo>
                    <a:pt x="32" y="25"/>
                  </a:moveTo>
                  <a:cubicBezTo>
                    <a:pt x="32" y="24"/>
                    <a:pt x="32" y="22"/>
                    <a:pt x="32" y="21"/>
                  </a:cubicBezTo>
                  <a:cubicBezTo>
                    <a:pt x="32" y="19"/>
                    <a:pt x="32" y="17"/>
                    <a:pt x="31" y="16"/>
                  </a:cubicBezTo>
                  <a:cubicBezTo>
                    <a:pt x="31" y="14"/>
                    <a:pt x="31" y="13"/>
                    <a:pt x="30" y="11"/>
                  </a:cubicBezTo>
                  <a:cubicBezTo>
                    <a:pt x="30" y="10"/>
                    <a:pt x="29" y="8"/>
                    <a:pt x="28" y="7"/>
                  </a:cubicBezTo>
                  <a:cubicBezTo>
                    <a:pt x="26" y="6"/>
                    <a:pt x="25" y="5"/>
                    <a:pt x="23" y="4"/>
                  </a:cubicBezTo>
                  <a:cubicBezTo>
                    <a:pt x="21" y="3"/>
                    <a:pt x="19" y="3"/>
                    <a:pt x="1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9" y="49"/>
                    <a:pt x="21" y="49"/>
                    <a:pt x="23" y="48"/>
                  </a:cubicBezTo>
                  <a:cubicBezTo>
                    <a:pt x="25" y="48"/>
                    <a:pt x="26" y="46"/>
                    <a:pt x="28" y="45"/>
                  </a:cubicBezTo>
                  <a:cubicBezTo>
                    <a:pt x="29" y="44"/>
                    <a:pt x="30" y="42"/>
                    <a:pt x="30" y="41"/>
                  </a:cubicBezTo>
                  <a:cubicBezTo>
                    <a:pt x="31" y="39"/>
                    <a:pt x="31" y="38"/>
                    <a:pt x="31" y="36"/>
                  </a:cubicBezTo>
                  <a:cubicBezTo>
                    <a:pt x="32" y="34"/>
                    <a:pt x="32" y="32"/>
                    <a:pt x="32" y="30"/>
                  </a:cubicBezTo>
                  <a:cubicBezTo>
                    <a:pt x="32" y="28"/>
                    <a:pt x="32" y="27"/>
                    <a:pt x="32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3692167C-BDE5-E41D-BF4A-5B4B5A68A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" y="330"/>
              <a:ext cx="26" cy="35"/>
            </a:xfrm>
            <a:custGeom>
              <a:avLst/>
              <a:gdLst>
                <a:gd name="T0" fmla="*/ 24 w 27"/>
                <a:gd name="T1" fmla="*/ 31 h 36"/>
                <a:gd name="T2" fmla="*/ 13 w 27"/>
                <a:gd name="T3" fmla="*/ 36 h 36"/>
                <a:gd name="T4" fmla="*/ 3 w 27"/>
                <a:gd name="T5" fmla="*/ 33 h 36"/>
                <a:gd name="T6" fmla="*/ 0 w 27"/>
                <a:gd name="T7" fmla="*/ 23 h 36"/>
                <a:gd name="T8" fmla="*/ 0 w 27"/>
                <a:gd name="T9" fmla="*/ 0 h 36"/>
                <a:gd name="T10" fmla="*/ 3 w 27"/>
                <a:gd name="T11" fmla="*/ 0 h 36"/>
                <a:gd name="T12" fmla="*/ 3 w 27"/>
                <a:gd name="T13" fmla="*/ 22 h 36"/>
                <a:gd name="T14" fmla="*/ 6 w 27"/>
                <a:gd name="T15" fmla="*/ 30 h 36"/>
                <a:gd name="T16" fmla="*/ 13 w 27"/>
                <a:gd name="T17" fmla="*/ 33 h 36"/>
                <a:gd name="T18" fmla="*/ 21 w 27"/>
                <a:gd name="T19" fmla="*/ 30 h 36"/>
                <a:gd name="T20" fmla="*/ 24 w 27"/>
                <a:gd name="T21" fmla="*/ 22 h 36"/>
                <a:gd name="T22" fmla="*/ 24 w 27"/>
                <a:gd name="T23" fmla="*/ 0 h 36"/>
                <a:gd name="T24" fmla="*/ 27 w 27"/>
                <a:gd name="T25" fmla="*/ 0 h 36"/>
                <a:gd name="T26" fmla="*/ 27 w 27"/>
                <a:gd name="T27" fmla="*/ 36 h 36"/>
                <a:gd name="T28" fmla="*/ 24 w 27"/>
                <a:gd name="T29" fmla="*/ 36 h 36"/>
                <a:gd name="T30" fmla="*/ 24 w 27"/>
                <a:gd name="T3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6">
                  <a:moveTo>
                    <a:pt x="24" y="31"/>
                  </a:moveTo>
                  <a:cubicBezTo>
                    <a:pt x="21" y="34"/>
                    <a:pt x="17" y="36"/>
                    <a:pt x="13" y="36"/>
                  </a:cubicBezTo>
                  <a:cubicBezTo>
                    <a:pt x="9" y="36"/>
                    <a:pt x="6" y="35"/>
                    <a:pt x="3" y="33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5"/>
                    <a:pt x="4" y="28"/>
                    <a:pt x="6" y="30"/>
                  </a:cubicBezTo>
                  <a:cubicBezTo>
                    <a:pt x="8" y="32"/>
                    <a:pt x="10" y="33"/>
                    <a:pt x="13" y="33"/>
                  </a:cubicBezTo>
                  <a:cubicBezTo>
                    <a:pt x="17" y="33"/>
                    <a:pt x="19" y="32"/>
                    <a:pt x="21" y="30"/>
                  </a:cubicBezTo>
                  <a:cubicBezTo>
                    <a:pt x="23" y="28"/>
                    <a:pt x="24" y="25"/>
                    <a:pt x="24" y="2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4" y="36"/>
                    <a:pt x="24" y="36"/>
                    <a:pt x="24" y="36"/>
                  </a:cubicBez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ABE27601-0798-A4EF-53BF-C143023B7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" y="319"/>
              <a:ext cx="16" cy="46"/>
            </a:xfrm>
            <a:custGeom>
              <a:avLst/>
              <a:gdLst>
                <a:gd name="T0" fmla="*/ 13 w 16"/>
                <a:gd name="T1" fmla="*/ 48 h 48"/>
                <a:gd name="T2" fmla="*/ 7 w 16"/>
                <a:gd name="T3" fmla="*/ 45 h 48"/>
                <a:gd name="T4" fmla="*/ 5 w 16"/>
                <a:gd name="T5" fmla="*/ 38 h 48"/>
                <a:gd name="T6" fmla="*/ 5 w 16"/>
                <a:gd name="T7" fmla="*/ 15 h 48"/>
                <a:gd name="T8" fmla="*/ 0 w 16"/>
                <a:gd name="T9" fmla="*/ 15 h 48"/>
                <a:gd name="T10" fmla="*/ 0 w 16"/>
                <a:gd name="T11" fmla="*/ 12 h 48"/>
                <a:gd name="T12" fmla="*/ 5 w 16"/>
                <a:gd name="T13" fmla="*/ 12 h 48"/>
                <a:gd name="T14" fmla="*/ 5 w 16"/>
                <a:gd name="T15" fmla="*/ 0 h 48"/>
                <a:gd name="T16" fmla="*/ 8 w 16"/>
                <a:gd name="T17" fmla="*/ 0 h 48"/>
                <a:gd name="T18" fmla="*/ 8 w 16"/>
                <a:gd name="T19" fmla="*/ 12 h 48"/>
                <a:gd name="T20" fmla="*/ 16 w 16"/>
                <a:gd name="T21" fmla="*/ 12 h 48"/>
                <a:gd name="T22" fmla="*/ 16 w 16"/>
                <a:gd name="T23" fmla="*/ 15 h 48"/>
                <a:gd name="T24" fmla="*/ 8 w 16"/>
                <a:gd name="T25" fmla="*/ 15 h 48"/>
                <a:gd name="T26" fmla="*/ 8 w 16"/>
                <a:gd name="T27" fmla="*/ 38 h 48"/>
                <a:gd name="T28" fmla="*/ 10 w 16"/>
                <a:gd name="T29" fmla="*/ 43 h 48"/>
                <a:gd name="T30" fmla="*/ 14 w 16"/>
                <a:gd name="T31" fmla="*/ 44 h 48"/>
                <a:gd name="T32" fmla="*/ 16 w 16"/>
                <a:gd name="T33" fmla="*/ 44 h 48"/>
                <a:gd name="T34" fmla="*/ 16 w 16"/>
                <a:gd name="T35" fmla="*/ 48 h 48"/>
                <a:gd name="T36" fmla="*/ 13 w 1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8">
                  <a:moveTo>
                    <a:pt x="13" y="48"/>
                  </a:moveTo>
                  <a:cubicBezTo>
                    <a:pt x="10" y="48"/>
                    <a:pt x="8" y="47"/>
                    <a:pt x="7" y="45"/>
                  </a:cubicBezTo>
                  <a:cubicBezTo>
                    <a:pt x="5" y="43"/>
                    <a:pt x="5" y="41"/>
                    <a:pt x="5" y="3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0" y="43"/>
                  </a:cubicBezTo>
                  <a:cubicBezTo>
                    <a:pt x="11" y="44"/>
                    <a:pt x="12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2275C8B3-A262-A082-9B65-123A5029F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329"/>
              <a:ext cx="26" cy="36"/>
            </a:xfrm>
            <a:custGeom>
              <a:avLst/>
              <a:gdLst>
                <a:gd name="T0" fmla="*/ 27 w 27"/>
                <a:gd name="T1" fmla="*/ 31 h 37"/>
                <a:gd name="T2" fmla="*/ 22 w 27"/>
                <a:gd name="T3" fmla="*/ 36 h 37"/>
                <a:gd name="T4" fmla="*/ 15 w 27"/>
                <a:gd name="T5" fmla="*/ 37 h 37"/>
                <a:gd name="T6" fmla="*/ 9 w 27"/>
                <a:gd name="T7" fmla="*/ 36 h 37"/>
                <a:gd name="T8" fmla="*/ 4 w 27"/>
                <a:gd name="T9" fmla="*/ 32 h 37"/>
                <a:gd name="T10" fmla="*/ 1 w 27"/>
                <a:gd name="T11" fmla="*/ 26 h 37"/>
                <a:gd name="T12" fmla="*/ 0 w 27"/>
                <a:gd name="T13" fmla="*/ 19 h 37"/>
                <a:gd name="T14" fmla="*/ 1 w 27"/>
                <a:gd name="T15" fmla="*/ 11 h 37"/>
                <a:gd name="T16" fmla="*/ 4 w 27"/>
                <a:gd name="T17" fmla="*/ 5 h 37"/>
                <a:gd name="T18" fmla="*/ 9 w 27"/>
                <a:gd name="T19" fmla="*/ 1 h 37"/>
                <a:gd name="T20" fmla="*/ 15 w 27"/>
                <a:gd name="T21" fmla="*/ 0 h 37"/>
                <a:gd name="T22" fmla="*/ 22 w 27"/>
                <a:gd name="T23" fmla="*/ 1 h 37"/>
                <a:gd name="T24" fmla="*/ 27 w 27"/>
                <a:gd name="T25" fmla="*/ 6 h 37"/>
                <a:gd name="T26" fmla="*/ 25 w 27"/>
                <a:gd name="T27" fmla="*/ 8 h 37"/>
                <a:gd name="T28" fmla="*/ 20 w 27"/>
                <a:gd name="T29" fmla="*/ 5 h 37"/>
                <a:gd name="T30" fmla="*/ 15 w 27"/>
                <a:gd name="T31" fmla="*/ 4 h 37"/>
                <a:gd name="T32" fmla="*/ 6 w 27"/>
                <a:gd name="T33" fmla="*/ 8 h 37"/>
                <a:gd name="T34" fmla="*/ 4 w 27"/>
                <a:gd name="T35" fmla="*/ 13 h 37"/>
                <a:gd name="T36" fmla="*/ 3 w 27"/>
                <a:gd name="T37" fmla="*/ 19 h 37"/>
                <a:gd name="T38" fmla="*/ 4 w 27"/>
                <a:gd name="T39" fmla="*/ 25 h 37"/>
                <a:gd name="T40" fmla="*/ 6 w 27"/>
                <a:gd name="T41" fmla="*/ 29 h 37"/>
                <a:gd name="T42" fmla="*/ 15 w 27"/>
                <a:gd name="T43" fmla="*/ 34 h 37"/>
                <a:gd name="T44" fmla="*/ 20 w 27"/>
                <a:gd name="T45" fmla="*/ 33 h 37"/>
                <a:gd name="T46" fmla="*/ 25 w 27"/>
                <a:gd name="T47" fmla="*/ 29 h 37"/>
                <a:gd name="T48" fmla="*/ 27 w 27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37">
                  <a:moveTo>
                    <a:pt x="27" y="31"/>
                  </a:moveTo>
                  <a:cubicBezTo>
                    <a:pt x="25" y="34"/>
                    <a:pt x="23" y="35"/>
                    <a:pt x="22" y="36"/>
                  </a:cubicBezTo>
                  <a:cubicBezTo>
                    <a:pt x="20" y="37"/>
                    <a:pt x="18" y="37"/>
                    <a:pt x="15" y="37"/>
                  </a:cubicBezTo>
                  <a:cubicBezTo>
                    <a:pt x="13" y="37"/>
                    <a:pt x="11" y="37"/>
                    <a:pt x="9" y="36"/>
                  </a:cubicBezTo>
                  <a:cubicBezTo>
                    <a:pt x="7" y="35"/>
                    <a:pt x="5" y="34"/>
                    <a:pt x="4" y="32"/>
                  </a:cubicBezTo>
                  <a:cubicBezTo>
                    <a:pt x="2" y="30"/>
                    <a:pt x="1" y="29"/>
                    <a:pt x="1" y="26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5" y="4"/>
                    <a:pt x="7" y="2"/>
                    <a:pt x="9" y="1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3" y="2"/>
                    <a:pt x="25" y="4"/>
                    <a:pt x="27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3" y="6"/>
                    <a:pt x="22" y="5"/>
                    <a:pt x="20" y="5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1" y="4"/>
                    <a:pt x="8" y="5"/>
                    <a:pt x="6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3" y="14"/>
                    <a:pt x="3" y="16"/>
                    <a:pt x="3" y="19"/>
                  </a:cubicBezTo>
                  <a:cubicBezTo>
                    <a:pt x="3" y="21"/>
                    <a:pt x="3" y="23"/>
                    <a:pt x="4" y="25"/>
                  </a:cubicBezTo>
                  <a:cubicBezTo>
                    <a:pt x="4" y="26"/>
                    <a:pt x="5" y="28"/>
                    <a:pt x="6" y="29"/>
                  </a:cubicBezTo>
                  <a:cubicBezTo>
                    <a:pt x="8" y="32"/>
                    <a:pt x="11" y="34"/>
                    <a:pt x="15" y="34"/>
                  </a:cubicBezTo>
                  <a:cubicBezTo>
                    <a:pt x="17" y="34"/>
                    <a:pt x="19" y="33"/>
                    <a:pt x="20" y="33"/>
                  </a:cubicBezTo>
                  <a:cubicBezTo>
                    <a:pt x="22" y="32"/>
                    <a:pt x="23" y="31"/>
                    <a:pt x="25" y="29"/>
                  </a:cubicBezTo>
                  <a:lnTo>
                    <a:pt x="2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8508DBE-C70C-1D15-ECFB-C1BA421B0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314"/>
              <a:ext cx="27" cy="51"/>
            </a:xfrm>
            <a:custGeom>
              <a:avLst/>
              <a:gdLst>
                <a:gd name="T0" fmla="*/ 24 w 28"/>
                <a:gd name="T1" fmla="*/ 30 h 53"/>
                <a:gd name="T2" fmla="*/ 22 w 28"/>
                <a:gd name="T3" fmla="*/ 22 h 53"/>
                <a:gd name="T4" fmla="*/ 14 w 28"/>
                <a:gd name="T5" fmla="*/ 20 h 53"/>
                <a:gd name="T6" fmla="*/ 7 w 28"/>
                <a:gd name="T7" fmla="*/ 22 h 53"/>
                <a:gd name="T8" fmla="*/ 4 w 28"/>
                <a:gd name="T9" fmla="*/ 30 h 53"/>
                <a:gd name="T10" fmla="*/ 4 w 28"/>
                <a:gd name="T11" fmla="*/ 53 h 53"/>
                <a:gd name="T12" fmla="*/ 0 w 28"/>
                <a:gd name="T13" fmla="*/ 53 h 53"/>
                <a:gd name="T14" fmla="*/ 0 w 28"/>
                <a:gd name="T15" fmla="*/ 0 h 53"/>
                <a:gd name="T16" fmla="*/ 4 w 28"/>
                <a:gd name="T17" fmla="*/ 0 h 53"/>
                <a:gd name="T18" fmla="*/ 4 w 28"/>
                <a:gd name="T19" fmla="*/ 21 h 53"/>
                <a:gd name="T20" fmla="*/ 15 w 28"/>
                <a:gd name="T21" fmla="*/ 16 h 53"/>
                <a:gd name="T22" fmla="*/ 24 w 28"/>
                <a:gd name="T23" fmla="*/ 20 h 53"/>
                <a:gd name="T24" fmla="*/ 28 w 28"/>
                <a:gd name="T25" fmla="*/ 30 h 53"/>
                <a:gd name="T26" fmla="*/ 28 w 28"/>
                <a:gd name="T27" fmla="*/ 53 h 53"/>
                <a:gd name="T28" fmla="*/ 24 w 28"/>
                <a:gd name="T29" fmla="*/ 53 h 53"/>
                <a:gd name="T30" fmla="*/ 24 w 28"/>
                <a:gd name="T31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53">
                  <a:moveTo>
                    <a:pt x="24" y="30"/>
                  </a:moveTo>
                  <a:cubicBezTo>
                    <a:pt x="24" y="27"/>
                    <a:pt x="23" y="24"/>
                    <a:pt x="22" y="22"/>
                  </a:cubicBezTo>
                  <a:cubicBezTo>
                    <a:pt x="20" y="21"/>
                    <a:pt x="17" y="20"/>
                    <a:pt x="14" y="20"/>
                  </a:cubicBezTo>
                  <a:cubicBezTo>
                    <a:pt x="11" y="20"/>
                    <a:pt x="8" y="21"/>
                    <a:pt x="7" y="22"/>
                  </a:cubicBezTo>
                  <a:cubicBezTo>
                    <a:pt x="5" y="24"/>
                    <a:pt x="4" y="27"/>
                    <a:pt x="4" y="30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18"/>
                    <a:pt x="10" y="16"/>
                    <a:pt x="15" y="16"/>
                  </a:cubicBezTo>
                  <a:cubicBezTo>
                    <a:pt x="19" y="16"/>
                    <a:pt x="22" y="17"/>
                    <a:pt x="24" y="20"/>
                  </a:cubicBezTo>
                  <a:cubicBezTo>
                    <a:pt x="27" y="22"/>
                    <a:pt x="28" y="25"/>
                    <a:pt x="28" y="3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4" y="53"/>
                    <a:pt x="24" y="53"/>
                    <a:pt x="24" y="53"/>
                  </a:cubicBezTo>
                  <a:lnTo>
                    <a:pt x="24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BCC55D-DE79-D609-1E4B-04F826F31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3" y="314"/>
              <a:ext cx="4" cy="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30EE650-6114-806D-2E3F-2700DE1D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" y="329"/>
              <a:ext cx="27" cy="36"/>
            </a:xfrm>
            <a:custGeom>
              <a:avLst/>
              <a:gdLst>
                <a:gd name="T0" fmla="*/ 24 w 28"/>
                <a:gd name="T1" fmla="*/ 14 h 37"/>
                <a:gd name="T2" fmla="*/ 21 w 28"/>
                <a:gd name="T3" fmla="*/ 6 h 37"/>
                <a:gd name="T4" fmla="*/ 14 w 28"/>
                <a:gd name="T5" fmla="*/ 4 h 37"/>
                <a:gd name="T6" fmla="*/ 6 w 28"/>
                <a:gd name="T7" fmla="*/ 6 h 37"/>
                <a:gd name="T8" fmla="*/ 4 w 28"/>
                <a:gd name="T9" fmla="*/ 14 h 37"/>
                <a:gd name="T10" fmla="*/ 4 w 28"/>
                <a:gd name="T11" fmla="*/ 37 h 37"/>
                <a:gd name="T12" fmla="*/ 0 w 28"/>
                <a:gd name="T13" fmla="*/ 37 h 37"/>
                <a:gd name="T14" fmla="*/ 0 w 28"/>
                <a:gd name="T15" fmla="*/ 1 h 37"/>
                <a:gd name="T16" fmla="*/ 4 w 28"/>
                <a:gd name="T17" fmla="*/ 1 h 37"/>
                <a:gd name="T18" fmla="*/ 4 w 28"/>
                <a:gd name="T19" fmla="*/ 5 h 37"/>
                <a:gd name="T20" fmla="*/ 14 w 28"/>
                <a:gd name="T21" fmla="*/ 0 h 37"/>
                <a:gd name="T22" fmla="*/ 24 w 28"/>
                <a:gd name="T23" fmla="*/ 4 h 37"/>
                <a:gd name="T24" fmla="*/ 28 w 28"/>
                <a:gd name="T25" fmla="*/ 14 h 37"/>
                <a:gd name="T26" fmla="*/ 28 w 28"/>
                <a:gd name="T27" fmla="*/ 37 h 37"/>
                <a:gd name="T28" fmla="*/ 24 w 28"/>
                <a:gd name="T29" fmla="*/ 37 h 37"/>
                <a:gd name="T30" fmla="*/ 24 w 28"/>
                <a:gd name="T3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7">
                  <a:moveTo>
                    <a:pt x="24" y="14"/>
                  </a:moveTo>
                  <a:cubicBezTo>
                    <a:pt x="24" y="11"/>
                    <a:pt x="23" y="8"/>
                    <a:pt x="21" y="6"/>
                  </a:cubicBezTo>
                  <a:cubicBezTo>
                    <a:pt x="20" y="5"/>
                    <a:pt x="17" y="4"/>
                    <a:pt x="14" y="4"/>
                  </a:cubicBezTo>
                  <a:cubicBezTo>
                    <a:pt x="11" y="4"/>
                    <a:pt x="8" y="5"/>
                    <a:pt x="6" y="6"/>
                  </a:cubicBezTo>
                  <a:cubicBezTo>
                    <a:pt x="5" y="8"/>
                    <a:pt x="4" y="11"/>
                    <a:pt x="4" y="1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6" y="6"/>
                    <a:pt x="28" y="9"/>
                    <a:pt x="28" y="1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7159F705-2CA9-BFD4-0610-E307DD0CB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" y="329"/>
              <a:ext cx="28" cy="36"/>
            </a:xfrm>
            <a:custGeom>
              <a:avLst/>
              <a:gdLst>
                <a:gd name="T0" fmla="*/ 29 w 29"/>
                <a:gd name="T1" fmla="*/ 26 h 37"/>
                <a:gd name="T2" fmla="*/ 25 w 29"/>
                <a:gd name="T3" fmla="*/ 34 h 37"/>
                <a:gd name="T4" fmla="*/ 15 w 29"/>
                <a:gd name="T5" fmla="*/ 37 h 37"/>
                <a:gd name="T6" fmla="*/ 6 w 29"/>
                <a:gd name="T7" fmla="*/ 36 h 37"/>
                <a:gd name="T8" fmla="*/ 0 w 29"/>
                <a:gd name="T9" fmla="*/ 32 h 37"/>
                <a:gd name="T10" fmla="*/ 3 w 29"/>
                <a:gd name="T11" fmla="*/ 29 h 37"/>
                <a:gd name="T12" fmla="*/ 14 w 29"/>
                <a:gd name="T13" fmla="*/ 34 h 37"/>
                <a:gd name="T14" fmla="*/ 25 w 29"/>
                <a:gd name="T15" fmla="*/ 26 h 37"/>
                <a:gd name="T16" fmla="*/ 24 w 29"/>
                <a:gd name="T17" fmla="*/ 22 h 37"/>
                <a:gd name="T18" fmla="*/ 18 w 29"/>
                <a:gd name="T19" fmla="*/ 20 h 37"/>
                <a:gd name="T20" fmla="*/ 12 w 29"/>
                <a:gd name="T21" fmla="*/ 20 h 37"/>
                <a:gd name="T22" fmla="*/ 2 w 29"/>
                <a:gd name="T23" fmla="*/ 10 h 37"/>
                <a:gd name="T24" fmla="*/ 5 w 29"/>
                <a:gd name="T25" fmla="*/ 3 h 37"/>
                <a:gd name="T26" fmla="*/ 15 w 29"/>
                <a:gd name="T27" fmla="*/ 0 h 37"/>
                <a:gd name="T28" fmla="*/ 22 w 29"/>
                <a:gd name="T29" fmla="*/ 1 h 37"/>
                <a:gd name="T30" fmla="*/ 27 w 29"/>
                <a:gd name="T31" fmla="*/ 4 h 37"/>
                <a:gd name="T32" fmla="*/ 25 w 29"/>
                <a:gd name="T33" fmla="*/ 7 h 37"/>
                <a:gd name="T34" fmla="*/ 15 w 29"/>
                <a:gd name="T35" fmla="*/ 4 h 37"/>
                <a:gd name="T36" fmla="*/ 8 w 29"/>
                <a:gd name="T37" fmla="*/ 5 h 37"/>
                <a:gd name="T38" fmla="*/ 5 w 29"/>
                <a:gd name="T39" fmla="*/ 10 h 37"/>
                <a:gd name="T40" fmla="*/ 7 w 29"/>
                <a:gd name="T41" fmla="*/ 15 h 37"/>
                <a:gd name="T42" fmla="*/ 13 w 29"/>
                <a:gd name="T43" fmla="*/ 16 h 37"/>
                <a:gd name="T44" fmla="*/ 18 w 29"/>
                <a:gd name="T45" fmla="*/ 17 h 37"/>
                <a:gd name="T46" fmla="*/ 23 w 29"/>
                <a:gd name="T47" fmla="*/ 18 h 37"/>
                <a:gd name="T48" fmla="*/ 26 w 29"/>
                <a:gd name="T49" fmla="*/ 19 h 37"/>
                <a:gd name="T50" fmla="*/ 28 w 29"/>
                <a:gd name="T51" fmla="*/ 22 h 37"/>
                <a:gd name="T52" fmla="*/ 29 w 29"/>
                <a:gd name="T5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7">
                  <a:moveTo>
                    <a:pt x="29" y="26"/>
                  </a:moveTo>
                  <a:cubicBezTo>
                    <a:pt x="29" y="30"/>
                    <a:pt x="28" y="32"/>
                    <a:pt x="25" y="34"/>
                  </a:cubicBezTo>
                  <a:cubicBezTo>
                    <a:pt x="23" y="36"/>
                    <a:pt x="19" y="37"/>
                    <a:pt x="15" y="37"/>
                  </a:cubicBezTo>
                  <a:cubicBezTo>
                    <a:pt x="11" y="37"/>
                    <a:pt x="9" y="37"/>
                    <a:pt x="6" y="36"/>
                  </a:cubicBezTo>
                  <a:cubicBezTo>
                    <a:pt x="4" y="35"/>
                    <a:pt x="2" y="34"/>
                    <a:pt x="0" y="3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2"/>
                    <a:pt x="9" y="34"/>
                    <a:pt x="14" y="34"/>
                  </a:cubicBezTo>
                  <a:cubicBezTo>
                    <a:pt x="22" y="34"/>
                    <a:pt x="25" y="31"/>
                    <a:pt x="25" y="26"/>
                  </a:cubicBezTo>
                  <a:cubicBezTo>
                    <a:pt x="25" y="24"/>
                    <a:pt x="25" y="23"/>
                    <a:pt x="24" y="22"/>
                  </a:cubicBezTo>
                  <a:cubicBezTo>
                    <a:pt x="22" y="21"/>
                    <a:pt x="21" y="21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19"/>
                    <a:pt x="2" y="16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7" y="0"/>
                    <a:pt x="19" y="1"/>
                    <a:pt x="22" y="1"/>
                  </a:cubicBezTo>
                  <a:cubicBezTo>
                    <a:pt x="24" y="2"/>
                    <a:pt x="25" y="3"/>
                    <a:pt x="27" y="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18" y="4"/>
                    <a:pt x="15" y="4"/>
                  </a:cubicBezTo>
                  <a:cubicBezTo>
                    <a:pt x="12" y="4"/>
                    <a:pt x="9" y="4"/>
                    <a:pt x="8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2"/>
                    <a:pt x="6" y="14"/>
                    <a:pt x="7" y="15"/>
                  </a:cubicBezTo>
                  <a:cubicBezTo>
                    <a:pt x="8" y="16"/>
                    <a:pt x="10" y="16"/>
                    <a:pt x="13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24" y="18"/>
                    <a:pt x="25" y="19"/>
                    <a:pt x="26" y="19"/>
                  </a:cubicBezTo>
                  <a:cubicBezTo>
                    <a:pt x="27" y="20"/>
                    <a:pt x="28" y="21"/>
                    <a:pt x="28" y="22"/>
                  </a:cubicBezTo>
                  <a:cubicBezTo>
                    <a:pt x="29" y="23"/>
                    <a:pt x="29" y="25"/>
                    <a:pt x="29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FFEB24CA-00AE-F136-EABA-67B809E42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319"/>
              <a:ext cx="15" cy="46"/>
            </a:xfrm>
            <a:custGeom>
              <a:avLst/>
              <a:gdLst>
                <a:gd name="T0" fmla="*/ 13 w 16"/>
                <a:gd name="T1" fmla="*/ 48 h 48"/>
                <a:gd name="T2" fmla="*/ 7 w 16"/>
                <a:gd name="T3" fmla="*/ 45 h 48"/>
                <a:gd name="T4" fmla="*/ 4 w 16"/>
                <a:gd name="T5" fmla="*/ 38 h 48"/>
                <a:gd name="T6" fmla="*/ 4 w 16"/>
                <a:gd name="T7" fmla="*/ 15 h 48"/>
                <a:gd name="T8" fmla="*/ 0 w 16"/>
                <a:gd name="T9" fmla="*/ 15 h 48"/>
                <a:gd name="T10" fmla="*/ 0 w 16"/>
                <a:gd name="T11" fmla="*/ 12 h 48"/>
                <a:gd name="T12" fmla="*/ 4 w 16"/>
                <a:gd name="T13" fmla="*/ 12 h 48"/>
                <a:gd name="T14" fmla="*/ 4 w 16"/>
                <a:gd name="T15" fmla="*/ 0 h 48"/>
                <a:gd name="T16" fmla="*/ 8 w 16"/>
                <a:gd name="T17" fmla="*/ 0 h 48"/>
                <a:gd name="T18" fmla="*/ 8 w 16"/>
                <a:gd name="T19" fmla="*/ 12 h 48"/>
                <a:gd name="T20" fmla="*/ 16 w 16"/>
                <a:gd name="T21" fmla="*/ 12 h 48"/>
                <a:gd name="T22" fmla="*/ 16 w 16"/>
                <a:gd name="T23" fmla="*/ 15 h 48"/>
                <a:gd name="T24" fmla="*/ 8 w 16"/>
                <a:gd name="T25" fmla="*/ 15 h 48"/>
                <a:gd name="T26" fmla="*/ 8 w 16"/>
                <a:gd name="T27" fmla="*/ 38 h 48"/>
                <a:gd name="T28" fmla="*/ 10 w 16"/>
                <a:gd name="T29" fmla="*/ 43 h 48"/>
                <a:gd name="T30" fmla="*/ 14 w 16"/>
                <a:gd name="T31" fmla="*/ 44 h 48"/>
                <a:gd name="T32" fmla="*/ 16 w 16"/>
                <a:gd name="T33" fmla="*/ 44 h 48"/>
                <a:gd name="T34" fmla="*/ 16 w 16"/>
                <a:gd name="T35" fmla="*/ 48 h 48"/>
                <a:gd name="T36" fmla="*/ 13 w 1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8">
                  <a:moveTo>
                    <a:pt x="13" y="48"/>
                  </a:moveTo>
                  <a:cubicBezTo>
                    <a:pt x="10" y="48"/>
                    <a:pt x="8" y="47"/>
                    <a:pt x="7" y="45"/>
                  </a:cubicBezTo>
                  <a:cubicBezTo>
                    <a:pt x="5" y="43"/>
                    <a:pt x="4" y="41"/>
                    <a:pt x="4" y="3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0" y="43"/>
                  </a:cubicBezTo>
                  <a:cubicBezTo>
                    <a:pt x="10" y="44"/>
                    <a:pt x="12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3E25C47C-090E-A412-7611-5516D0A23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7" y="314"/>
              <a:ext cx="5" cy="51"/>
            </a:xfrm>
            <a:custGeom>
              <a:avLst/>
              <a:gdLst>
                <a:gd name="T0" fmla="*/ 0 w 5"/>
                <a:gd name="T1" fmla="*/ 0 h 51"/>
                <a:gd name="T2" fmla="*/ 5 w 5"/>
                <a:gd name="T3" fmla="*/ 0 h 51"/>
                <a:gd name="T4" fmla="*/ 5 w 5"/>
                <a:gd name="T5" fmla="*/ 4 h 51"/>
                <a:gd name="T6" fmla="*/ 0 w 5"/>
                <a:gd name="T7" fmla="*/ 4 h 51"/>
                <a:gd name="T8" fmla="*/ 0 w 5"/>
                <a:gd name="T9" fmla="*/ 0 h 51"/>
                <a:gd name="T10" fmla="*/ 1 w 5"/>
                <a:gd name="T11" fmla="*/ 16 h 51"/>
                <a:gd name="T12" fmla="*/ 4 w 5"/>
                <a:gd name="T13" fmla="*/ 16 h 51"/>
                <a:gd name="T14" fmla="*/ 4 w 5"/>
                <a:gd name="T15" fmla="*/ 51 h 51"/>
                <a:gd name="T16" fmla="*/ 1 w 5"/>
                <a:gd name="T17" fmla="*/ 51 h 51"/>
                <a:gd name="T18" fmla="*/ 1 w 5"/>
                <a:gd name="T1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" y="16"/>
                  </a:moveTo>
                  <a:lnTo>
                    <a:pt x="4" y="16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F8D37886-EDD5-095A-CF47-72C27CD47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" y="319"/>
              <a:ext cx="16" cy="46"/>
            </a:xfrm>
            <a:custGeom>
              <a:avLst/>
              <a:gdLst>
                <a:gd name="T0" fmla="*/ 13 w 17"/>
                <a:gd name="T1" fmla="*/ 48 h 48"/>
                <a:gd name="T2" fmla="*/ 7 w 17"/>
                <a:gd name="T3" fmla="*/ 45 h 48"/>
                <a:gd name="T4" fmla="*/ 5 w 17"/>
                <a:gd name="T5" fmla="*/ 38 h 48"/>
                <a:gd name="T6" fmla="*/ 5 w 17"/>
                <a:gd name="T7" fmla="*/ 15 h 48"/>
                <a:gd name="T8" fmla="*/ 0 w 17"/>
                <a:gd name="T9" fmla="*/ 15 h 48"/>
                <a:gd name="T10" fmla="*/ 0 w 17"/>
                <a:gd name="T11" fmla="*/ 12 h 48"/>
                <a:gd name="T12" fmla="*/ 5 w 17"/>
                <a:gd name="T13" fmla="*/ 12 h 48"/>
                <a:gd name="T14" fmla="*/ 5 w 17"/>
                <a:gd name="T15" fmla="*/ 0 h 48"/>
                <a:gd name="T16" fmla="*/ 9 w 17"/>
                <a:gd name="T17" fmla="*/ 0 h 48"/>
                <a:gd name="T18" fmla="*/ 9 w 17"/>
                <a:gd name="T19" fmla="*/ 12 h 48"/>
                <a:gd name="T20" fmla="*/ 17 w 17"/>
                <a:gd name="T21" fmla="*/ 12 h 48"/>
                <a:gd name="T22" fmla="*/ 17 w 17"/>
                <a:gd name="T23" fmla="*/ 15 h 48"/>
                <a:gd name="T24" fmla="*/ 9 w 17"/>
                <a:gd name="T25" fmla="*/ 15 h 48"/>
                <a:gd name="T26" fmla="*/ 9 w 17"/>
                <a:gd name="T27" fmla="*/ 38 h 48"/>
                <a:gd name="T28" fmla="*/ 10 w 17"/>
                <a:gd name="T29" fmla="*/ 43 h 48"/>
                <a:gd name="T30" fmla="*/ 14 w 17"/>
                <a:gd name="T31" fmla="*/ 44 h 48"/>
                <a:gd name="T32" fmla="*/ 17 w 17"/>
                <a:gd name="T33" fmla="*/ 44 h 48"/>
                <a:gd name="T34" fmla="*/ 17 w 17"/>
                <a:gd name="T35" fmla="*/ 48 h 48"/>
                <a:gd name="T36" fmla="*/ 13 w 17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8">
                  <a:moveTo>
                    <a:pt x="13" y="48"/>
                  </a:moveTo>
                  <a:cubicBezTo>
                    <a:pt x="11" y="48"/>
                    <a:pt x="8" y="47"/>
                    <a:pt x="7" y="45"/>
                  </a:cubicBezTo>
                  <a:cubicBezTo>
                    <a:pt x="5" y="43"/>
                    <a:pt x="5" y="41"/>
                    <a:pt x="5" y="3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9" y="42"/>
                    <a:pt x="10" y="43"/>
                  </a:cubicBezTo>
                  <a:cubicBezTo>
                    <a:pt x="11" y="44"/>
                    <a:pt x="12" y="44"/>
                    <a:pt x="1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8"/>
                    <a:pt x="17" y="48"/>
                    <a:pt x="17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C9C8786F-3C70-B0A2-849F-A913059F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330"/>
              <a:ext cx="26" cy="35"/>
            </a:xfrm>
            <a:custGeom>
              <a:avLst/>
              <a:gdLst>
                <a:gd name="T0" fmla="*/ 23 w 27"/>
                <a:gd name="T1" fmla="*/ 31 h 36"/>
                <a:gd name="T2" fmla="*/ 13 w 27"/>
                <a:gd name="T3" fmla="*/ 36 h 36"/>
                <a:gd name="T4" fmla="*/ 3 w 27"/>
                <a:gd name="T5" fmla="*/ 33 h 36"/>
                <a:gd name="T6" fmla="*/ 0 w 27"/>
                <a:gd name="T7" fmla="*/ 23 h 36"/>
                <a:gd name="T8" fmla="*/ 0 w 27"/>
                <a:gd name="T9" fmla="*/ 0 h 36"/>
                <a:gd name="T10" fmla="*/ 3 w 27"/>
                <a:gd name="T11" fmla="*/ 0 h 36"/>
                <a:gd name="T12" fmla="*/ 3 w 27"/>
                <a:gd name="T13" fmla="*/ 22 h 36"/>
                <a:gd name="T14" fmla="*/ 6 w 27"/>
                <a:gd name="T15" fmla="*/ 30 h 36"/>
                <a:gd name="T16" fmla="*/ 13 w 27"/>
                <a:gd name="T17" fmla="*/ 33 h 36"/>
                <a:gd name="T18" fmla="*/ 21 w 27"/>
                <a:gd name="T19" fmla="*/ 30 h 36"/>
                <a:gd name="T20" fmla="*/ 23 w 27"/>
                <a:gd name="T21" fmla="*/ 22 h 36"/>
                <a:gd name="T22" fmla="*/ 23 w 27"/>
                <a:gd name="T23" fmla="*/ 0 h 36"/>
                <a:gd name="T24" fmla="*/ 27 w 27"/>
                <a:gd name="T25" fmla="*/ 0 h 36"/>
                <a:gd name="T26" fmla="*/ 27 w 27"/>
                <a:gd name="T27" fmla="*/ 36 h 36"/>
                <a:gd name="T28" fmla="*/ 23 w 27"/>
                <a:gd name="T29" fmla="*/ 36 h 36"/>
                <a:gd name="T30" fmla="*/ 23 w 27"/>
                <a:gd name="T3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36">
                  <a:moveTo>
                    <a:pt x="23" y="31"/>
                  </a:moveTo>
                  <a:cubicBezTo>
                    <a:pt x="21" y="34"/>
                    <a:pt x="17" y="36"/>
                    <a:pt x="13" y="36"/>
                  </a:cubicBezTo>
                  <a:cubicBezTo>
                    <a:pt x="9" y="36"/>
                    <a:pt x="6" y="35"/>
                    <a:pt x="3" y="33"/>
                  </a:cubicBezTo>
                  <a:cubicBezTo>
                    <a:pt x="1" y="30"/>
                    <a:pt x="0" y="27"/>
                    <a:pt x="0" y="2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5"/>
                    <a:pt x="4" y="28"/>
                    <a:pt x="6" y="30"/>
                  </a:cubicBezTo>
                  <a:cubicBezTo>
                    <a:pt x="7" y="32"/>
                    <a:pt x="10" y="33"/>
                    <a:pt x="13" y="33"/>
                  </a:cubicBezTo>
                  <a:cubicBezTo>
                    <a:pt x="16" y="33"/>
                    <a:pt x="19" y="32"/>
                    <a:pt x="21" y="30"/>
                  </a:cubicBezTo>
                  <a:cubicBezTo>
                    <a:pt x="22" y="28"/>
                    <a:pt x="23" y="25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3" y="36"/>
                    <a:pt x="23" y="36"/>
                    <a:pt x="23" y="36"/>
                  </a:cubicBezTo>
                  <a:lnTo>
                    <a:pt x="23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D64D3357-07AD-EA77-6E68-59ED6D73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" y="319"/>
              <a:ext cx="15" cy="46"/>
            </a:xfrm>
            <a:custGeom>
              <a:avLst/>
              <a:gdLst>
                <a:gd name="T0" fmla="*/ 13 w 16"/>
                <a:gd name="T1" fmla="*/ 48 h 48"/>
                <a:gd name="T2" fmla="*/ 7 w 16"/>
                <a:gd name="T3" fmla="*/ 45 h 48"/>
                <a:gd name="T4" fmla="*/ 4 w 16"/>
                <a:gd name="T5" fmla="*/ 38 h 48"/>
                <a:gd name="T6" fmla="*/ 4 w 16"/>
                <a:gd name="T7" fmla="*/ 15 h 48"/>
                <a:gd name="T8" fmla="*/ 0 w 16"/>
                <a:gd name="T9" fmla="*/ 15 h 48"/>
                <a:gd name="T10" fmla="*/ 0 w 16"/>
                <a:gd name="T11" fmla="*/ 12 h 48"/>
                <a:gd name="T12" fmla="*/ 4 w 16"/>
                <a:gd name="T13" fmla="*/ 12 h 48"/>
                <a:gd name="T14" fmla="*/ 4 w 16"/>
                <a:gd name="T15" fmla="*/ 0 h 48"/>
                <a:gd name="T16" fmla="*/ 8 w 16"/>
                <a:gd name="T17" fmla="*/ 0 h 48"/>
                <a:gd name="T18" fmla="*/ 8 w 16"/>
                <a:gd name="T19" fmla="*/ 12 h 48"/>
                <a:gd name="T20" fmla="*/ 16 w 16"/>
                <a:gd name="T21" fmla="*/ 12 h 48"/>
                <a:gd name="T22" fmla="*/ 16 w 16"/>
                <a:gd name="T23" fmla="*/ 15 h 48"/>
                <a:gd name="T24" fmla="*/ 8 w 16"/>
                <a:gd name="T25" fmla="*/ 15 h 48"/>
                <a:gd name="T26" fmla="*/ 8 w 16"/>
                <a:gd name="T27" fmla="*/ 38 h 48"/>
                <a:gd name="T28" fmla="*/ 10 w 16"/>
                <a:gd name="T29" fmla="*/ 43 h 48"/>
                <a:gd name="T30" fmla="*/ 14 w 16"/>
                <a:gd name="T31" fmla="*/ 44 h 48"/>
                <a:gd name="T32" fmla="*/ 16 w 16"/>
                <a:gd name="T33" fmla="*/ 44 h 48"/>
                <a:gd name="T34" fmla="*/ 16 w 16"/>
                <a:gd name="T35" fmla="*/ 48 h 48"/>
                <a:gd name="T36" fmla="*/ 13 w 16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8">
                  <a:moveTo>
                    <a:pt x="13" y="48"/>
                  </a:moveTo>
                  <a:cubicBezTo>
                    <a:pt x="10" y="48"/>
                    <a:pt x="8" y="47"/>
                    <a:pt x="7" y="45"/>
                  </a:cubicBezTo>
                  <a:cubicBezTo>
                    <a:pt x="5" y="43"/>
                    <a:pt x="4" y="41"/>
                    <a:pt x="4" y="3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9" y="42"/>
                    <a:pt x="10" y="43"/>
                  </a:cubicBezTo>
                  <a:cubicBezTo>
                    <a:pt x="10" y="44"/>
                    <a:pt x="12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3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FC3F82D4-61A1-74DA-6F8E-6E9FC6DA8C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48" y="329"/>
              <a:ext cx="28" cy="36"/>
            </a:xfrm>
            <a:custGeom>
              <a:avLst/>
              <a:gdLst>
                <a:gd name="T0" fmla="*/ 4 w 29"/>
                <a:gd name="T1" fmla="*/ 19 h 37"/>
                <a:gd name="T2" fmla="*/ 7 w 29"/>
                <a:gd name="T3" fmla="*/ 30 h 37"/>
                <a:gd name="T4" fmla="*/ 16 w 29"/>
                <a:gd name="T5" fmla="*/ 34 h 37"/>
                <a:gd name="T6" fmla="*/ 21 w 29"/>
                <a:gd name="T7" fmla="*/ 33 h 37"/>
                <a:gd name="T8" fmla="*/ 26 w 29"/>
                <a:gd name="T9" fmla="*/ 29 h 37"/>
                <a:gd name="T10" fmla="*/ 29 w 29"/>
                <a:gd name="T11" fmla="*/ 31 h 37"/>
                <a:gd name="T12" fmla="*/ 26 w 29"/>
                <a:gd name="T13" fmla="*/ 34 h 37"/>
                <a:gd name="T14" fmla="*/ 23 w 29"/>
                <a:gd name="T15" fmla="*/ 36 h 37"/>
                <a:gd name="T16" fmla="*/ 20 w 29"/>
                <a:gd name="T17" fmla="*/ 37 h 37"/>
                <a:gd name="T18" fmla="*/ 16 w 29"/>
                <a:gd name="T19" fmla="*/ 37 h 37"/>
                <a:gd name="T20" fmla="*/ 4 w 29"/>
                <a:gd name="T21" fmla="*/ 32 h 37"/>
                <a:gd name="T22" fmla="*/ 0 w 29"/>
                <a:gd name="T23" fmla="*/ 19 h 37"/>
                <a:gd name="T24" fmla="*/ 4 w 29"/>
                <a:gd name="T25" fmla="*/ 5 h 37"/>
                <a:gd name="T26" fmla="*/ 15 w 29"/>
                <a:gd name="T27" fmla="*/ 0 h 37"/>
                <a:gd name="T28" fmla="*/ 25 w 29"/>
                <a:gd name="T29" fmla="*/ 5 h 37"/>
                <a:gd name="T30" fmla="*/ 29 w 29"/>
                <a:gd name="T31" fmla="*/ 18 h 37"/>
                <a:gd name="T32" fmla="*/ 29 w 29"/>
                <a:gd name="T33" fmla="*/ 19 h 37"/>
                <a:gd name="T34" fmla="*/ 4 w 29"/>
                <a:gd name="T35" fmla="*/ 19 h 37"/>
                <a:gd name="T36" fmla="*/ 25 w 29"/>
                <a:gd name="T37" fmla="*/ 16 h 37"/>
                <a:gd name="T38" fmla="*/ 25 w 29"/>
                <a:gd name="T39" fmla="*/ 14 h 37"/>
                <a:gd name="T40" fmla="*/ 25 w 29"/>
                <a:gd name="T41" fmla="*/ 13 h 37"/>
                <a:gd name="T42" fmla="*/ 25 w 29"/>
                <a:gd name="T43" fmla="*/ 11 h 37"/>
                <a:gd name="T44" fmla="*/ 24 w 29"/>
                <a:gd name="T45" fmla="*/ 10 h 37"/>
                <a:gd name="T46" fmla="*/ 20 w 29"/>
                <a:gd name="T47" fmla="*/ 5 h 37"/>
                <a:gd name="T48" fmla="*/ 15 w 29"/>
                <a:gd name="T49" fmla="*/ 4 h 37"/>
                <a:gd name="T50" fmla="*/ 9 w 29"/>
                <a:gd name="T51" fmla="*/ 5 h 37"/>
                <a:gd name="T52" fmla="*/ 5 w 29"/>
                <a:gd name="T53" fmla="*/ 10 h 37"/>
                <a:gd name="T54" fmla="*/ 5 w 29"/>
                <a:gd name="T55" fmla="*/ 11 h 37"/>
                <a:gd name="T56" fmla="*/ 5 w 29"/>
                <a:gd name="T57" fmla="*/ 13 h 37"/>
                <a:gd name="T58" fmla="*/ 4 w 29"/>
                <a:gd name="T59" fmla="*/ 14 h 37"/>
                <a:gd name="T60" fmla="*/ 4 w 29"/>
                <a:gd name="T61" fmla="*/ 16 h 37"/>
                <a:gd name="T62" fmla="*/ 25 w 29"/>
                <a:gd name="T6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37">
                  <a:moveTo>
                    <a:pt x="4" y="19"/>
                  </a:moveTo>
                  <a:cubicBezTo>
                    <a:pt x="4" y="24"/>
                    <a:pt x="5" y="28"/>
                    <a:pt x="7" y="30"/>
                  </a:cubicBezTo>
                  <a:cubicBezTo>
                    <a:pt x="9" y="32"/>
                    <a:pt x="12" y="34"/>
                    <a:pt x="16" y="34"/>
                  </a:cubicBezTo>
                  <a:cubicBezTo>
                    <a:pt x="18" y="34"/>
                    <a:pt x="20" y="33"/>
                    <a:pt x="21" y="33"/>
                  </a:cubicBezTo>
                  <a:cubicBezTo>
                    <a:pt x="23" y="32"/>
                    <a:pt x="24" y="31"/>
                    <a:pt x="26" y="29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2"/>
                    <a:pt x="27" y="33"/>
                    <a:pt x="26" y="34"/>
                  </a:cubicBezTo>
                  <a:cubicBezTo>
                    <a:pt x="25" y="35"/>
                    <a:pt x="24" y="35"/>
                    <a:pt x="23" y="36"/>
                  </a:cubicBezTo>
                  <a:cubicBezTo>
                    <a:pt x="22" y="36"/>
                    <a:pt x="21" y="36"/>
                    <a:pt x="20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1" y="37"/>
                    <a:pt x="7" y="35"/>
                    <a:pt x="4" y="32"/>
                  </a:cubicBezTo>
                  <a:cubicBezTo>
                    <a:pt x="2" y="29"/>
                    <a:pt x="0" y="25"/>
                    <a:pt x="0" y="19"/>
                  </a:cubicBezTo>
                  <a:cubicBezTo>
                    <a:pt x="0" y="13"/>
                    <a:pt x="2" y="8"/>
                    <a:pt x="4" y="5"/>
                  </a:cubicBezTo>
                  <a:cubicBezTo>
                    <a:pt x="7" y="2"/>
                    <a:pt x="10" y="0"/>
                    <a:pt x="15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8" y="8"/>
                    <a:pt x="29" y="12"/>
                    <a:pt x="29" y="18"/>
                  </a:cubicBezTo>
                  <a:cubicBezTo>
                    <a:pt x="29" y="19"/>
                    <a:pt x="29" y="19"/>
                    <a:pt x="29" y="19"/>
                  </a:cubicBezTo>
                  <a:lnTo>
                    <a:pt x="4" y="19"/>
                  </a:lnTo>
                  <a:close/>
                  <a:moveTo>
                    <a:pt x="25" y="16"/>
                  </a:moveTo>
                  <a:cubicBezTo>
                    <a:pt x="25" y="16"/>
                    <a:pt x="25" y="15"/>
                    <a:pt x="25" y="14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4" y="11"/>
                    <a:pt x="24" y="10"/>
                    <a:pt x="24" y="10"/>
                  </a:cubicBezTo>
                  <a:cubicBezTo>
                    <a:pt x="23" y="8"/>
                    <a:pt x="22" y="6"/>
                    <a:pt x="20" y="5"/>
                  </a:cubicBezTo>
                  <a:cubicBezTo>
                    <a:pt x="19" y="4"/>
                    <a:pt x="17" y="4"/>
                    <a:pt x="15" y="4"/>
                  </a:cubicBezTo>
                  <a:cubicBezTo>
                    <a:pt x="13" y="4"/>
                    <a:pt x="11" y="4"/>
                    <a:pt x="9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2D606B06-569E-591B-C15F-D628675E0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7" y="314"/>
              <a:ext cx="16" cy="51"/>
            </a:xfrm>
            <a:custGeom>
              <a:avLst/>
              <a:gdLst>
                <a:gd name="T0" fmla="*/ 9 w 17"/>
                <a:gd name="T1" fmla="*/ 53 h 53"/>
                <a:gd name="T2" fmla="*/ 5 w 17"/>
                <a:gd name="T3" fmla="*/ 53 h 53"/>
                <a:gd name="T4" fmla="*/ 5 w 17"/>
                <a:gd name="T5" fmla="*/ 20 h 53"/>
                <a:gd name="T6" fmla="*/ 0 w 17"/>
                <a:gd name="T7" fmla="*/ 20 h 53"/>
                <a:gd name="T8" fmla="*/ 0 w 17"/>
                <a:gd name="T9" fmla="*/ 17 h 53"/>
                <a:gd name="T10" fmla="*/ 5 w 17"/>
                <a:gd name="T11" fmla="*/ 17 h 53"/>
                <a:gd name="T12" fmla="*/ 5 w 17"/>
                <a:gd name="T13" fmla="*/ 9 h 53"/>
                <a:gd name="T14" fmla="*/ 8 w 17"/>
                <a:gd name="T15" fmla="*/ 2 h 53"/>
                <a:gd name="T16" fmla="*/ 14 w 17"/>
                <a:gd name="T17" fmla="*/ 0 h 53"/>
                <a:gd name="T18" fmla="*/ 17 w 17"/>
                <a:gd name="T19" fmla="*/ 0 h 53"/>
                <a:gd name="T20" fmla="*/ 17 w 17"/>
                <a:gd name="T21" fmla="*/ 3 h 53"/>
                <a:gd name="T22" fmla="*/ 15 w 17"/>
                <a:gd name="T23" fmla="*/ 3 h 53"/>
                <a:gd name="T24" fmla="*/ 10 w 17"/>
                <a:gd name="T25" fmla="*/ 4 h 53"/>
                <a:gd name="T26" fmla="*/ 9 w 17"/>
                <a:gd name="T27" fmla="*/ 9 h 53"/>
                <a:gd name="T28" fmla="*/ 9 w 17"/>
                <a:gd name="T29" fmla="*/ 17 h 53"/>
                <a:gd name="T30" fmla="*/ 17 w 17"/>
                <a:gd name="T31" fmla="*/ 17 h 53"/>
                <a:gd name="T32" fmla="*/ 17 w 17"/>
                <a:gd name="T33" fmla="*/ 20 h 53"/>
                <a:gd name="T34" fmla="*/ 9 w 17"/>
                <a:gd name="T35" fmla="*/ 20 h 53"/>
                <a:gd name="T36" fmla="*/ 9 w 17"/>
                <a:gd name="T3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53">
                  <a:moveTo>
                    <a:pt x="9" y="53"/>
                  </a:moveTo>
                  <a:cubicBezTo>
                    <a:pt x="5" y="53"/>
                    <a:pt x="5" y="53"/>
                    <a:pt x="5" y="5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6" y="4"/>
                    <a:pt x="8" y="2"/>
                  </a:cubicBezTo>
                  <a:cubicBezTo>
                    <a:pt x="9" y="0"/>
                    <a:pt x="11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3"/>
                    <a:pt x="11" y="3"/>
                    <a:pt x="10" y="4"/>
                  </a:cubicBezTo>
                  <a:cubicBezTo>
                    <a:pt x="10" y="6"/>
                    <a:pt x="9" y="7"/>
                    <a:pt x="9" y="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9" y="20"/>
                    <a:pt x="9" y="20"/>
                    <a:pt x="9" y="20"/>
                  </a:cubicBezTo>
                  <a:lnTo>
                    <a:pt x="9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510AEC83-B179-7D8E-A2B6-7CA910E58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7" y="329"/>
              <a:ext cx="27" cy="36"/>
            </a:xfrm>
            <a:custGeom>
              <a:avLst/>
              <a:gdLst>
                <a:gd name="T0" fmla="*/ 28 w 28"/>
                <a:gd name="T1" fmla="*/ 19 h 37"/>
                <a:gd name="T2" fmla="*/ 28 w 28"/>
                <a:gd name="T3" fmla="*/ 26 h 37"/>
                <a:gd name="T4" fmla="*/ 24 w 28"/>
                <a:gd name="T5" fmla="*/ 33 h 37"/>
                <a:gd name="T6" fmla="*/ 14 w 28"/>
                <a:gd name="T7" fmla="*/ 37 h 37"/>
                <a:gd name="T8" fmla="*/ 4 w 28"/>
                <a:gd name="T9" fmla="*/ 33 h 37"/>
                <a:gd name="T10" fmla="*/ 0 w 28"/>
                <a:gd name="T11" fmla="*/ 26 h 37"/>
                <a:gd name="T12" fmla="*/ 0 w 28"/>
                <a:gd name="T13" fmla="*/ 19 h 37"/>
                <a:gd name="T14" fmla="*/ 0 w 28"/>
                <a:gd name="T15" fmla="*/ 11 h 37"/>
                <a:gd name="T16" fmla="*/ 4 w 28"/>
                <a:gd name="T17" fmla="*/ 4 h 37"/>
                <a:gd name="T18" fmla="*/ 14 w 28"/>
                <a:gd name="T19" fmla="*/ 0 h 37"/>
                <a:gd name="T20" fmla="*/ 24 w 28"/>
                <a:gd name="T21" fmla="*/ 4 h 37"/>
                <a:gd name="T22" fmla="*/ 28 w 28"/>
                <a:gd name="T23" fmla="*/ 11 h 37"/>
                <a:gd name="T24" fmla="*/ 28 w 28"/>
                <a:gd name="T25" fmla="*/ 19 h 37"/>
                <a:gd name="T26" fmla="*/ 25 w 28"/>
                <a:gd name="T27" fmla="*/ 19 h 37"/>
                <a:gd name="T28" fmla="*/ 25 w 28"/>
                <a:gd name="T29" fmla="*/ 15 h 37"/>
                <a:gd name="T30" fmla="*/ 24 w 28"/>
                <a:gd name="T31" fmla="*/ 12 h 37"/>
                <a:gd name="T32" fmla="*/ 23 w 28"/>
                <a:gd name="T33" fmla="*/ 9 h 37"/>
                <a:gd name="T34" fmla="*/ 21 w 28"/>
                <a:gd name="T35" fmla="*/ 7 h 37"/>
                <a:gd name="T36" fmla="*/ 14 w 28"/>
                <a:gd name="T37" fmla="*/ 4 h 37"/>
                <a:gd name="T38" fmla="*/ 7 w 28"/>
                <a:gd name="T39" fmla="*/ 7 h 37"/>
                <a:gd name="T40" fmla="*/ 5 w 28"/>
                <a:gd name="T41" fmla="*/ 9 h 37"/>
                <a:gd name="T42" fmla="*/ 4 w 28"/>
                <a:gd name="T43" fmla="*/ 12 h 37"/>
                <a:gd name="T44" fmla="*/ 3 w 28"/>
                <a:gd name="T45" fmla="*/ 15 h 37"/>
                <a:gd name="T46" fmla="*/ 3 w 28"/>
                <a:gd name="T47" fmla="*/ 19 h 37"/>
                <a:gd name="T48" fmla="*/ 3 w 28"/>
                <a:gd name="T49" fmla="*/ 22 h 37"/>
                <a:gd name="T50" fmla="*/ 4 w 28"/>
                <a:gd name="T51" fmla="*/ 25 h 37"/>
                <a:gd name="T52" fmla="*/ 5 w 28"/>
                <a:gd name="T53" fmla="*/ 28 h 37"/>
                <a:gd name="T54" fmla="*/ 7 w 28"/>
                <a:gd name="T55" fmla="*/ 31 h 37"/>
                <a:gd name="T56" fmla="*/ 14 w 28"/>
                <a:gd name="T57" fmla="*/ 34 h 37"/>
                <a:gd name="T58" fmla="*/ 21 w 28"/>
                <a:gd name="T59" fmla="*/ 31 h 37"/>
                <a:gd name="T60" fmla="*/ 23 w 28"/>
                <a:gd name="T61" fmla="*/ 28 h 37"/>
                <a:gd name="T62" fmla="*/ 24 w 28"/>
                <a:gd name="T63" fmla="*/ 25 h 37"/>
                <a:gd name="T64" fmla="*/ 25 w 28"/>
                <a:gd name="T65" fmla="*/ 22 h 37"/>
                <a:gd name="T66" fmla="*/ 25 w 28"/>
                <a:gd name="T6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7">
                  <a:moveTo>
                    <a:pt x="28" y="19"/>
                  </a:moveTo>
                  <a:cubicBezTo>
                    <a:pt x="28" y="21"/>
                    <a:pt x="28" y="24"/>
                    <a:pt x="28" y="26"/>
                  </a:cubicBezTo>
                  <a:cubicBezTo>
                    <a:pt x="27" y="29"/>
                    <a:pt x="26" y="31"/>
                    <a:pt x="24" y="33"/>
                  </a:cubicBezTo>
                  <a:cubicBezTo>
                    <a:pt x="21" y="36"/>
                    <a:pt x="18" y="37"/>
                    <a:pt x="14" y="37"/>
                  </a:cubicBezTo>
                  <a:cubicBezTo>
                    <a:pt x="10" y="37"/>
                    <a:pt x="7" y="36"/>
                    <a:pt x="4" y="33"/>
                  </a:cubicBezTo>
                  <a:cubicBezTo>
                    <a:pt x="2" y="31"/>
                    <a:pt x="1" y="29"/>
                    <a:pt x="0" y="26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1" y="8"/>
                    <a:pt x="2" y="6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4"/>
                  </a:cubicBezTo>
                  <a:cubicBezTo>
                    <a:pt x="26" y="6"/>
                    <a:pt x="27" y="8"/>
                    <a:pt x="28" y="11"/>
                  </a:cubicBezTo>
                  <a:cubicBezTo>
                    <a:pt x="28" y="13"/>
                    <a:pt x="28" y="16"/>
                    <a:pt x="28" y="19"/>
                  </a:cubicBezTo>
                  <a:close/>
                  <a:moveTo>
                    <a:pt x="25" y="19"/>
                  </a:moveTo>
                  <a:cubicBezTo>
                    <a:pt x="25" y="18"/>
                    <a:pt x="25" y="17"/>
                    <a:pt x="25" y="15"/>
                  </a:cubicBezTo>
                  <a:cubicBezTo>
                    <a:pt x="24" y="14"/>
                    <a:pt x="24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3" y="8"/>
                    <a:pt x="22" y="7"/>
                    <a:pt x="21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3"/>
                    <a:pt x="3" y="14"/>
                    <a:pt x="3" y="15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6"/>
                    <a:pt x="4" y="27"/>
                    <a:pt x="5" y="28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9" y="33"/>
                    <a:pt x="11" y="34"/>
                    <a:pt x="14" y="34"/>
                  </a:cubicBezTo>
                  <a:cubicBezTo>
                    <a:pt x="17" y="34"/>
                    <a:pt x="19" y="33"/>
                    <a:pt x="21" y="31"/>
                  </a:cubicBezTo>
                  <a:cubicBezTo>
                    <a:pt x="22" y="30"/>
                    <a:pt x="23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4"/>
                    <a:pt x="24" y="23"/>
                    <a:pt x="25" y="22"/>
                  </a:cubicBezTo>
                  <a:cubicBezTo>
                    <a:pt x="25" y="21"/>
                    <a:pt x="25" y="20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1AAD29E1-FFF8-9AB4-5A25-BD195791D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" y="329"/>
              <a:ext cx="22" cy="36"/>
            </a:xfrm>
            <a:custGeom>
              <a:avLst/>
              <a:gdLst>
                <a:gd name="T0" fmla="*/ 20 w 23"/>
                <a:gd name="T1" fmla="*/ 6 h 37"/>
                <a:gd name="T2" fmla="*/ 17 w 23"/>
                <a:gd name="T3" fmla="*/ 4 h 37"/>
                <a:gd name="T4" fmla="*/ 13 w 23"/>
                <a:gd name="T5" fmla="*/ 4 h 37"/>
                <a:gd name="T6" fmla="*/ 9 w 23"/>
                <a:gd name="T7" fmla="*/ 4 h 37"/>
                <a:gd name="T8" fmla="*/ 6 w 23"/>
                <a:gd name="T9" fmla="*/ 7 h 37"/>
                <a:gd name="T10" fmla="*/ 4 w 23"/>
                <a:gd name="T11" fmla="*/ 10 h 37"/>
                <a:gd name="T12" fmla="*/ 3 w 23"/>
                <a:gd name="T13" fmla="*/ 14 h 37"/>
                <a:gd name="T14" fmla="*/ 3 w 23"/>
                <a:gd name="T15" fmla="*/ 37 h 37"/>
                <a:gd name="T16" fmla="*/ 0 w 23"/>
                <a:gd name="T17" fmla="*/ 37 h 37"/>
                <a:gd name="T18" fmla="*/ 0 w 23"/>
                <a:gd name="T19" fmla="*/ 1 h 37"/>
                <a:gd name="T20" fmla="*/ 3 w 23"/>
                <a:gd name="T21" fmla="*/ 1 h 37"/>
                <a:gd name="T22" fmla="*/ 3 w 23"/>
                <a:gd name="T23" fmla="*/ 5 h 37"/>
                <a:gd name="T24" fmla="*/ 8 w 23"/>
                <a:gd name="T25" fmla="*/ 2 h 37"/>
                <a:gd name="T26" fmla="*/ 14 w 23"/>
                <a:gd name="T27" fmla="*/ 0 h 37"/>
                <a:gd name="T28" fmla="*/ 19 w 23"/>
                <a:gd name="T29" fmla="*/ 1 h 37"/>
                <a:gd name="T30" fmla="*/ 23 w 23"/>
                <a:gd name="T31" fmla="*/ 4 h 37"/>
                <a:gd name="T32" fmla="*/ 20 w 23"/>
                <a:gd name="T3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7">
                  <a:moveTo>
                    <a:pt x="20" y="6"/>
                  </a:moveTo>
                  <a:cubicBezTo>
                    <a:pt x="19" y="5"/>
                    <a:pt x="18" y="5"/>
                    <a:pt x="17" y="4"/>
                  </a:cubicBezTo>
                  <a:cubicBezTo>
                    <a:pt x="16" y="4"/>
                    <a:pt x="15" y="4"/>
                    <a:pt x="13" y="4"/>
                  </a:cubicBezTo>
                  <a:cubicBezTo>
                    <a:pt x="12" y="4"/>
                    <a:pt x="10" y="4"/>
                    <a:pt x="9" y="4"/>
                  </a:cubicBezTo>
                  <a:cubicBezTo>
                    <a:pt x="8" y="5"/>
                    <a:pt x="7" y="6"/>
                    <a:pt x="6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4" y="12"/>
                    <a:pt x="3" y="13"/>
                    <a:pt x="3" y="14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10" y="1"/>
                    <a:pt x="12" y="0"/>
                    <a:pt x="14" y="0"/>
                  </a:cubicBezTo>
                  <a:cubicBezTo>
                    <a:pt x="16" y="0"/>
                    <a:pt x="17" y="0"/>
                    <a:pt x="19" y="1"/>
                  </a:cubicBezTo>
                  <a:cubicBezTo>
                    <a:pt x="20" y="1"/>
                    <a:pt x="21" y="2"/>
                    <a:pt x="23" y="4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0E2ECC4C-D106-303E-7C38-02EA727A3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9" y="314"/>
              <a:ext cx="41" cy="51"/>
            </a:xfrm>
            <a:custGeom>
              <a:avLst/>
              <a:gdLst>
                <a:gd name="T0" fmla="*/ 33 w 41"/>
                <a:gd name="T1" fmla="*/ 39 h 51"/>
                <a:gd name="T2" fmla="*/ 9 w 41"/>
                <a:gd name="T3" fmla="*/ 39 h 51"/>
                <a:gd name="T4" fmla="*/ 4 w 41"/>
                <a:gd name="T5" fmla="*/ 51 h 51"/>
                <a:gd name="T6" fmla="*/ 0 w 41"/>
                <a:gd name="T7" fmla="*/ 51 h 51"/>
                <a:gd name="T8" fmla="*/ 19 w 41"/>
                <a:gd name="T9" fmla="*/ 0 h 51"/>
                <a:gd name="T10" fmla="*/ 23 w 41"/>
                <a:gd name="T11" fmla="*/ 0 h 51"/>
                <a:gd name="T12" fmla="*/ 41 w 41"/>
                <a:gd name="T13" fmla="*/ 51 h 51"/>
                <a:gd name="T14" fmla="*/ 37 w 41"/>
                <a:gd name="T15" fmla="*/ 51 h 51"/>
                <a:gd name="T16" fmla="*/ 33 w 41"/>
                <a:gd name="T17" fmla="*/ 39 h 51"/>
                <a:gd name="T18" fmla="*/ 10 w 41"/>
                <a:gd name="T19" fmla="*/ 35 h 51"/>
                <a:gd name="T20" fmla="*/ 31 w 41"/>
                <a:gd name="T21" fmla="*/ 35 h 51"/>
                <a:gd name="T22" fmla="*/ 21 w 41"/>
                <a:gd name="T23" fmla="*/ 5 h 51"/>
                <a:gd name="T24" fmla="*/ 10 w 41"/>
                <a:gd name="T25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1">
                  <a:moveTo>
                    <a:pt x="33" y="39"/>
                  </a:moveTo>
                  <a:lnTo>
                    <a:pt x="9" y="39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41" y="51"/>
                  </a:lnTo>
                  <a:lnTo>
                    <a:pt x="37" y="51"/>
                  </a:lnTo>
                  <a:lnTo>
                    <a:pt x="33" y="39"/>
                  </a:lnTo>
                  <a:close/>
                  <a:moveTo>
                    <a:pt x="10" y="35"/>
                  </a:moveTo>
                  <a:lnTo>
                    <a:pt x="31" y="35"/>
                  </a:lnTo>
                  <a:lnTo>
                    <a:pt x="21" y="5"/>
                  </a:lnTo>
                  <a:lnTo>
                    <a:pt x="1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1FC059E0-3886-C6EA-7491-059BC7992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4" y="314"/>
              <a:ext cx="26" cy="51"/>
            </a:xfrm>
            <a:custGeom>
              <a:avLst/>
              <a:gdLst>
                <a:gd name="T0" fmla="*/ 24 w 27"/>
                <a:gd name="T1" fmla="*/ 48 h 53"/>
                <a:gd name="T2" fmla="*/ 19 w 27"/>
                <a:gd name="T3" fmla="*/ 52 h 53"/>
                <a:gd name="T4" fmla="*/ 13 w 27"/>
                <a:gd name="T5" fmla="*/ 53 h 53"/>
                <a:gd name="T6" fmla="*/ 8 w 27"/>
                <a:gd name="T7" fmla="*/ 52 h 53"/>
                <a:gd name="T8" fmla="*/ 4 w 27"/>
                <a:gd name="T9" fmla="*/ 50 h 53"/>
                <a:gd name="T10" fmla="*/ 1 w 27"/>
                <a:gd name="T11" fmla="*/ 43 h 53"/>
                <a:gd name="T12" fmla="*/ 0 w 27"/>
                <a:gd name="T13" fmla="*/ 35 h 53"/>
                <a:gd name="T14" fmla="*/ 1 w 27"/>
                <a:gd name="T15" fmla="*/ 26 h 53"/>
                <a:gd name="T16" fmla="*/ 4 w 27"/>
                <a:gd name="T17" fmla="*/ 19 h 53"/>
                <a:gd name="T18" fmla="*/ 8 w 27"/>
                <a:gd name="T19" fmla="*/ 17 h 53"/>
                <a:gd name="T20" fmla="*/ 13 w 27"/>
                <a:gd name="T21" fmla="*/ 16 h 53"/>
                <a:gd name="T22" fmla="*/ 19 w 27"/>
                <a:gd name="T23" fmla="*/ 17 h 53"/>
                <a:gd name="T24" fmla="*/ 24 w 27"/>
                <a:gd name="T25" fmla="*/ 21 h 53"/>
                <a:gd name="T26" fmla="*/ 24 w 27"/>
                <a:gd name="T27" fmla="*/ 0 h 53"/>
                <a:gd name="T28" fmla="*/ 27 w 27"/>
                <a:gd name="T29" fmla="*/ 0 h 53"/>
                <a:gd name="T30" fmla="*/ 27 w 27"/>
                <a:gd name="T31" fmla="*/ 53 h 53"/>
                <a:gd name="T32" fmla="*/ 24 w 27"/>
                <a:gd name="T33" fmla="*/ 53 h 53"/>
                <a:gd name="T34" fmla="*/ 24 w 27"/>
                <a:gd name="T35" fmla="*/ 48 h 53"/>
                <a:gd name="T36" fmla="*/ 24 w 27"/>
                <a:gd name="T37" fmla="*/ 35 h 53"/>
                <a:gd name="T38" fmla="*/ 23 w 27"/>
                <a:gd name="T39" fmla="*/ 29 h 53"/>
                <a:gd name="T40" fmla="*/ 22 w 27"/>
                <a:gd name="T41" fmla="*/ 24 h 53"/>
                <a:gd name="T42" fmla="*/ 19 w 27"/>
                <a:gd name="T43" fmla="*/ 21 h 53"/>
                <a:gd name="T44" fmla="*/ 14 w 27"/>
                <a:gd name="T45" fmla="*/ 20 h 53"/>
                <a:gd name="T46" fmla="*/ 8 w 27"/>
                <a:gd name="T47" fmla="*/ 21 h 53"/>
                <a:gd name="T48" fmla="*/ 5 w 27"/>
                <a:gd name="T49" fmla="*/ 24 h 53"/>
                <a:gd name="T50" fmla="*/ 4 w 27"/>
                <a:gd name="T51" fmla="*/ 29 h 53"/>
                <a:gd name="T52" fmla="*/ 3 w 27"/>
                <a:gd name="T53" fmla="*/ 35 h 53"/>
                <a:gd name="T54" fmla="*/ 4 w 27"/>
                <a:gd name="T55" fmla="*/ 40 h 53"/>
                <a:gd name="T56" fmla="*/ 5 w 27"/>
                <a:gd name="T57" fmla="*/ 45 h 53"/>
                <a:gd name="T58" fmla="*/ 8 w 27"/>
                <a:gd name="T59" fmla="*/ 48 h 53"/>
                <a:gd name="T60" fmla="*/ 14 w 27"/>
                <a:gd name="T61" fmla="*/ 50 h 53"/>
                <a:gd name="T62" fmla="*/ 19 w 27"/>
                <a:gd name="T63" fmla="*/ 48 h 53"/>
                <a:gd name="T64" fmla="*/ 22 w 27"/>
                <a:gd name="T65" fmla="*/ 45 h 53"/>
                <a:gd name="T66" fmla="*/ 23 w 27"/>
                <a:gd name="T67" fmla="*/ 40 h 53"/>
                <a:gd name="T68" fmla="*/ 24 w 27"/>
                <a:gd name="T6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3">
                  <a:moveTo>
                    <a:pt x="24" y="48"/>
                  </a:moveTo>
                  <a:cubicBezTo>
                    <a:pt x="22" y="50"/>
                    <a:pt x="20" y="51"/>
                    <a:pt x="19" y="52"/>
                  </a:cubicBezTo>
                  <a:cubicBezTo>
                    <a:pt x="17" y="53"/>
                    <a:pt x="15" y="53"/>
                    <a:pt x="13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6" y="52"/>
                    <a:pt x="5" y="51"/>
                    <a:pt x="4" y="50"/>
                  </a:cubicBezTo>
                  <a:cubicBezTo>
                    <a:pt x="2" y="48"/>
                    <a:pt x="1" y="46"/>
                    <a:pt x="1" y="43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1" y="23"/>
                    <a:pt x="2" y="21"/>
                    <a:pt x="4" y="19"/>
                  </a:cubicBezTo>
                  <a:cubicBezTo>
                    <a:pt x="5" y="18"/>
                    <a:pt x="6" y="18"/>
                    <a:pt x="8" y="17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5" y="16"/>
                    <a:pt x="17" y="17"/>
                    <a:pt x="19" y="17"/>
                  </a:cubicBezTo>
                  <a:cubicBezTo>
                    <a:pt x="20" y="18"/>
                    <a:pt x="22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4" y="53"/>
                    <a:pt x="24" y="53"/>
                    <a:pt x="24" y="53"/>
                  </a:cubicBezTo>
                  <a:lnTo>
                    <a:pt x="24" y="48"/>
                  </a:lnTo>
                  <a:close/>
                  <a:moveTo>
                    <a:pt x="24" y="35"/>
                  </a:moveTo>
                  <a:cubicBezTo>
                    <a:pt x="24" y="33"/>
                    <a:pt x="24" y="31"/>
                    <a:pt x="23" y="29"/>
                  </a:cubicBezTo>
                  <a:cubicBezTo>
                    <a:pt x="23" y="27"/>
                    <a:pt x="23" y="26"/>
                    <a:pt x="22" y="24"/>
                  </a:cubicBezTo>
                  <a:cubicBezTo>
                    <a:pt x="21" y="23"/>
                    <a:pt x="20" y="22"/>
                    <a:pt x="19" y="21"/>
                  </a:cubicBezTo>
                  <a:cubicBezTo>
                    <a:pt x="18" y="20"/>
                    <a:pt x="16" y="20"/>
                    <a:pt x="14" y="20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2"/>
                    <a:pt x="6" y="23"/>
                    <a:pt x="5" y="24"/>
                  </a:cubicBezTo>
                  <a:cubicBezTo>
                    <a:pt x="4" y="26"/>
                    <a:pt x="4" y="27"/>
                    <a:pt x="4" y="29"/>
                  </a:cubicBezTo>
                  <a:cubicBezTo>
                    <a:pt x="4" y="31"/>
                    <a:pt x="3" y="33"/>
                    <a:pt x="3" y="35"/>
                  </a:cubicBezTo>
                  <a:cubicBezTo>
                    <a:pt x="3" y="36"/>
                    <a:pt x="4" y="38"/>
                    <a:pt x="4" y="40"/>
                  </a:cubicBezTo>
                  <a:cubicBezTo>
                    <a:pt x="4" y="42"/>
                    <a:pt x="4" y="44"/>
                    <a:pt x="5" y="45"/>
                  </a:cubicBezTo>
                  <a:cubicBezTo>
                    <a:pt x="6" y="46"/>
                    <a:pt x="7" y="47"/>
                    <a:pt x="8" y="48"/>
                  </a:cubicBezTo>
                  <a:cubicBezTo>
                    <a:pt x="10" y="49"/>
                    <a:pt x="11" y="50"/>
                    <a:pt x="14" y="50"/>
                  </a:cubicBezTo>
                  <a:cubicBezTo>
                    <a:pt x="16" y="50"/>
                    <a:pt x="18" y="49"/>
                    <a:pt x="19" y="48"/>
                  </a:cubicBezTo>
                  <a:cubicBezTo>
                    <a:pt x="20" y="47"/>
                    <a:pt x="21" y="46"/>
                    <a:pt x="22" y="45"/>
                  </a:cubicBezTo>
                  <a:cubicBezTo>
                    <a:pt x="23" y="44"/>
                    <a:pt x="23" y="42"/>
                    <a:pt x="23" y="40"/>
                  </a:cubicBezTo>
                  <a:cubicBezTo>
                    <a:pt x="24" y="38"/>
                    <a:pt x="24" y="36"/>
                    <a:pt x="2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D9797D15-E17E-B24F-5ABD-6B5E56BE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0"/>
              <a:ext cx="29" cy="35"/>
            </a:xfrm>
            <a:custGeom>
              <a:avLst/>
              <a:gdLst>
                <a:gd name="T0" fmla="*/ 13 w 29"/>
                <a:gd name="T1" fmla="*/ 35 h 35"/>
                <a:gd name="T2" fmla="*/ 0 w 29"/>
                <a:gd name="T3" fmla="*/ 0 h 35"/>
                <a:gd name="T4" fmla="*/ 4 w 29"/>
                <a:gd name="T5" fmla="*/ 0 h 35"/>
                <a:gd name="T6" fmla="*/ 14 w 29"/>
                <a:gd name="T7" fmla="*/ 30 h 35"/>
                <a:gd name="T8" fmla="*/ 24 w 29"/>
                <a:gd name="T9" fmla="*/ 0 h 35"/>
                <a:gd name="T10" fmla="*/ 29 w 29"/>
                <a:gd name="T11" fmla="*/ 0 h 35"/>
                <a:gd name="T12" fmla="*/ 16 w 29"/>
                <a:gd name="T13" fmla="*/ 35 h 35"/>
                <a:gd name="T14" fmla="*/ 13 w 2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5">
                  <a:moveTo>
                    <a:pt x="13" y="3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3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16" y="35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6C08804A-FA0E-15A9-79D0-864700F41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6" y="329"/>
              <a:ext cx="27" cy="36"/>
            </a:xfrm>
            <a:custGeom>
              <a:avLst/>
              <a:gdLst>
                <a:gd name="T0" fmla="*/ 24 w 28"/>
                <a:gd name="T1" fmla="*/ 33 h 37"/>
                <a:gd name="T2" fmla="*/ 19 w 28"/>
                <a:gd name="T3" fmla="*/ 36 h 37"/>
                <a:gd name="T4" fmla="*/ 13 w 28"/>
                <a:gd name="T5" fmla="*/ 37 h 37"/>
                <a:gd name="T6" fmla="*/ 7 w 28"/>
                <a:gd name="T7" fmla="*/ 36 h 37"/>
                <a:gd name="T8" fmla="*/ 3 w 28"/>
                <a:gd name="T9" fmla="*/ 34 h 37"/>
                <a:gd name="T10" fmla="*/ 1 w 28"/>
                <a:gd name="T11" fmla="*/ 31 h 37"/>
                <a:gd name="T12" fmla="*/ 0 w 28"/>
                <a:gd name="T13" fmla="*/ 27 h 37"/>
                <a:gd name="T14" fmla="*/ 3 w 28"/>
                <a:gd name="T15" fmla="*/ 19 h 37"/>
                <a:gd name="T16" fmla="*/ 13 w 28"/>
                <a:gd name="T17" fmla="*/ 16 h 37"/>
                <a:gd name="T18" fmla="*/ 24 w 28"/>
                <a:gd name="T19" fmla="*/ 16 h 37"/>
                <a:gd name="T20" fmla="*/ 24 w 28"/>
                <a:gd name="T21" fmla="*/ 12 h 37"/>
                <a:gd name="T22" fmla="*/ 22 w 28"/>
                <a:gd name="T23" fmla="*/ 6 h 37"/>
                <a:gd name="T24" fmla="*/ 14 w 28"/>
                <a:gd name="T25" fmla="*/ 4 h 37"/>
                <a:gd name="T26" fmla="*/ 8 w 28"/>
                <a:gd name="T27" fmla="*/ 5 h 37"/>
                <a:gd name="T28" fmla="*/ 4 w 28"/>
                <a:gd name="T29" fmla="*/ 8 h 37"/>
                <a:gd name="T30" fmla="*/ 1 w 28"/>
                <a:gd name="T31" fmla="*/ 6 h 37"/>
                <a:gd name="T32" fmla="*/ 7 w 28"/>
                <a:gd name="T33" fmla="*/ 1 h 37"/>
                <a:gd name="T34" fmla="*/ 14 w 28"/>
                <a:gd name="T35" fmla="*/ 0 h 37"/>
                <a:gd name="T36" fmla="*/ 25 w 28"/>
                <a:gd name="T37" fmla="*/ 3 h 37"/>
                <a:gd name="T38" fmla="*/ 28 w 28"/>
                <a:gd name="T39" fmla="*/ 12 h 37"/>
                <a:gd name="T40" fmla="*/ 28 w 28"/>
                <a:gd name="T41" fmla="*/ 37 h 37"/>
                <a:gd name="T42" fmla="*/ 24 w 28"/>
                <a:gd name="T43" fmla="*/ 37 h 37"/>
                <a:gd name="T44" fmla="*/ 24 w 28"/>
                <a:gd name="T45" fmla="*/ 33 h 37"/>
                <a:gd name="T46" fmla="*/ 13 w 28"/>
                <a:gd name="T47" fmla="*/ 19 h 37"/>
                <a:gd name="T48" fmla="*/ 4 w 28"/>
                <a:gd name="T49" fmla="*/ 27 h 37"/>
                <a:gd name="T50" fmla="*/ 6 w 28"/>
                <a:gd name="T51" fmla="*/ 32 h 37"/>
                <a:gd name="T52" fmla="*/ 13 w 28"/>
                <a:gd name="T53" fmla="*/ 34 h 37"/>
                <a:gd name="T54" fmla="*/ 18 w 28"/>
                <a:gd name="T55" fmla="*/ 33 h 37"/>
                <a:gd name="T56" fmla="*/ 22 w 28"/>
                <a:gd name="T57" fmla="*/ 31 h 37"/>
                <a:gd name="T58" fmla="*/ 24 w 28"/>
                <a:gd name="T59" fmla="*/ 24 h 37"/>
                <a:gd name="T60" fmla="*/ 24 w 28"/>
                <a:gd name="T61" fmla="*/ 19 h 37"/>
                <a:gd name="T62" fmla="*/ 13 w 28"/>
                <a:gd name="T6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7">
                  <a:moveTo>
                    <a:pt x="24" y="33"/>
                  </a:moveTo>
                  <a:cubicBezTo>
                    <a:pt x="23" y="35"/>
                    <a:pt x="21" y="36"/>
                    <a:pt x="19" y="36"/>
                  </a:cubicBezTo>
                  <a:cubicBezTo>
                    <a:pt x="18" y="37"/>
                    <a:pt x="16" y="37"/>
                    <a:pt x="13" y="37"/>
                  </a:cubicBezTo>
                  <a:cubicBezTo>
                    <a:pt x="11" y="37"/>
                    <a:pt x="8" y="37"/>
                    <a:pt x="7" y="36"/>
                  </a:cubicBezTo>
                  <a:cubicBezTo>
                    <a:pt x="5" y="36"/>
                    <a:pt x="4" y="35"/>
                    <a:pt x="3" y="34"/>
                  </a:cubicBezTo>
                  <a:cubicBezTo>
                    <a:pt x="2" y="33"/>
                    <a:pt x="1" y="32"/>
                    <a:pt x="1" y="31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3"/>
                    <a:pt x="1" y="21"/>
                    <a:pt x="3" y="19"/>
                  </a:cubicBezTo>
                  <a:cubicBezTo>
                    <a:pt x="6" y="17"/>
                    <a:pt x="9" y="16"/>
                    <a:pt x="1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3" y="7"/>
                    <a:pt x="22" y="6"/>
                  </a:cubicBezTo>
                  <a:cubicBezTo>
                    <a:pt x="20" y="4"/>
                    <a:pt x="18" y="4"/>
                    <a:pt x="14" y="4"/>
                  </a:cubicBezTo>
                  <a:cubicBezTo>
                    <a:pt x="11" y="4"/>
                    <a:pt x="9" y="4"/>
                    <a:pt x="8" y="5"/>
                  </a:cubicBezTo>
                  <a:cubicBezTo>
                    <a:pt x="7" y="5"/>
                    <a:pt x="5" y="6"/>
                    <a:pt x="4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19" y="0"/>
                    <a:pt x="22" y="1"/>
                    <a:pt x="25" y="3"/>
                  </a:cubicBezTo>
                  <a:cubicBezTo>
                    <a:pt x="27" y="5"/>
                    <a:pt x="28" y="8"/>
                    <a:pt x="28" y="1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4" y="33"/>
                  </a:lnTo>
                  <a:close/>
                  <a:moveTo>
                    <a:pt x="13" y="19"/>
                  </a:moveTo>
                  <a:cubicBezTo>
                    <a:pt x="7" y="19"/>
                    <a:pt x="4" y="22"/>
                    <a:pt x="4" y="27"/>
                  </a:cubicBezTo>
                  <a:cubicBezTo>
                    <a:pt x="4" y="29"/>
                    <a:pt x="5" y="31"/>
                    <a:pt x="6" y="32"/>
                  </a:cubicBezTo>
                  <a:cubicBezTo>
                    <a:pt x="8" y="33"/>
                    <a:pt x="10" y="34"/>
                    <a:pt x="13" y="34"/>
                  </a:cubicBezTo>
                  <a:cubicBezTo>
                    <a:pt x="15" y="34"/>
                    <a:pt x="16" y="33"/>
                    <a:pt x="18" y="33"/>
                  </a:cubicBezTo>
                  <a:cubicBezTo>
                    <a:pt x="19" y="33"/>
                    <a:pt x="21" y="32"/>
                    <a:pt x="22" y="31"/>
                  </a:cubicBezTo>
                  <a:cubicBezTo>
                    <a:pt x="23" y="30"/>
                    <a:pt x="24" y="27"/>
                    <a:pt x="24" y="24"/>
                  </a:cubicBezTo>
                  <a:cubicBezTo>
                    <a:pt x="24" y="19"/>
                    <a:pt x="24" y="19"/>
                    <a:pt x="24" y="19"/>
                  </a:cubicBezTo>
                  <a:lnTo>
                    <a:pt x="13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1">
              <a:extLst>
                <a:ext uri="{FF2B5EF4-FFF2-40B4-BE49-F238E27FC236}">
                  <a16:creationId xmlns:a16="http://schemas.microsoft.com/office/drawing/2014/main" id="{B97D3A01-64DB-E1DC-6DCF-F11BA7977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" y="329"/>
              <a:ext cx="27" cy="36"/>
            </a:xfrm>
            <a:custGeom>
              <a:avLst/>
              <a:gdLst>
                <a:gd name="T0" fmla="*/ 24 w 28"/>
                <a:gd name="T1" fmla="*/ 14 h 37"/>
                <a:gd name="T2" fmla="*/ 21 w 28"/>
                <a:gd name="T3" fmla="*/ 6 h 37"/>
                <a:gd name="T4" fmla="*/ 14 w 28"/>
                <a:gd name="T5" fmla="*/ 4 h 37"/>
                <a:gd name="T6" fmla="*/ 6 w 28"/>
                <a:gd name="T7" fmla="*/ 6 h 37"/>
                <a:gd name="T8" fmla="*/ 4 w 28"/>
                <a:gd name="T9" fmla="*/ 14 h 37"/>
                <a:gd name="T10" fmla="*/ 4 w 28"/>
                <a:gd name="T11" fmla="*/ 37 h 37"/>
                <a:gd name="T12" fmla="*/ 0 w 28"/>
                <a:gd name="T13" fmla="*/ 37 h 37"/>
                <a:gd name="T14" fmla="*/ 0 w 28"/>
                <a:gd name="T15" fmla="*/ 1 h 37"/>
                <a:gd name="T16" fmla="*/ 4 w 28"/>
                <a:gd name="T17" fmla="*/ 1 h 37"/>
                <a:gd name="T18" fmla="*/ 4 w 28"/>
                <a:gd name="T19" fmla="*/ 5 h 37"/>
                <a:gd name="T20" fmla="*/ 14 w 28"/>
                <a:gd name="T21" fmla="*/ 0 h 37"/>
                <a:gd name="T22" fmla="*/ 24 w 28"/>
                <a:gd name="T23" fmla="*/ 4 h 37"/>
                <a:gd name="T24" fmla="*/ 28 w 28"/>
                <a:gd name="T25" fmla="*/ 14 h 37"/>
                <a:gd name="T26" fmla="*/ 28 w 28"/>
                <a:gd name="T27" fmla="*/ 37 h 37"/>
                <a:gd name="T28" fmla="*/ 24 w 28"/>
                <a:gd name="T29" fmla="*/ 37 h 37"/>
                <a:gd name="T30" fmla="*/ 24 w 28"/>
                <a:gd name="T3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7">
                  <a:moveTo>
                    <a:pt x="24" y="14"/>
                  </a:moveTo>
                  <a:cubicBezTo>
                    <a:pt x="24" y="11"/>
                    <a:pt x="23" y="8"/>
                    <a:pt x="21" y="6"/>
                  </a:cubicBezTo>
                  <a:cubicBezTo>
                    <a:pt x="20" y="5"/>
                    <a:pt x="17" y="4"/>
                    <a:pt x="14" y="4"/>
                  </a:cubicBezTo>
                  <a:cubicBezTo>
                    <a:pt x="11" y="4"/>
                    <a:pt x="8" y="5"/>
                    <a:pt x="6" y="6"/>
                  </a:cubicBezTo>
                  <a:cubicBezTo>
                    <a:pt x="5" y="8"/>
                    <a:pt x="4" y="11"/>
                    <a:pt x="4" y="1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8" y="0"/>
                    <a:pt x="22" y="1"/>
                    <a:pt x="24" y="4"/>
                  </a:cubicBezTo>
                  <a:cubicBezTo>
                    <a:pt x="26" y="6"/>
                    <a:pt x="28" y="9"/>
                    <a:pt x="28" y="1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4" y="37"/>
                    <a:pt x="24" y="37"/>
                    <a:pt x="24" y="37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E7DE68CC-72E4-4829-9A44-54A49F4A1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" y="329"/>
              <a:ext cx="27" cy="36"/>
            </a:xfrm>
            <a:custGeom>
              <a:avLst/>
              <a:gdLst>
                <a:gd name="T0" fmla="*/ 28 w 28"/>
                <a:gd name="T1" fmla="*/ 31 h 37"/>
                <a:gd name="T2" fmla="*/ 23 w 28"/>
                <a:gd name="T3" fmla="*/ 36 h 37"/>
                <a:gd name="T4" fmla="*/ 16 w 28"/>
                <a:gd name="T5" fmla="*/ 37 h 37"/>
                <a:gd name="T6" fmla="*/ 10 w 28"/>
                <a:gd name="T7" fmla="*/ 36 h 37"/>
                <a:gd name="T8" fmla="*/ 5 w 28"/>
                <a:gd name="T9" fmla="*/ 32 h 37"/>
                <a:gd name="T10" fmla="*/ 2 w 28"/>
                <a:gd name="T11" fmla="*/ 26 h 37"/>
                <a:gd name="T12" fmla="*/ 0 w 28"/>
                <a:gd name="T13" fmla="*/ 19 h 37"/>
                <a:gd name="T14" fmla="*/ 2 w 28"/>
                <a:gd name="T15" fmla="*/ 11 h 37"/>
                <a:gd name="T16" fmla="*/ 5 w 28"/>
                <a:gd name="T17" fmla="*/ 5 h 37"/>
                <a:gd name="T18" fmla="*/ 10 w 28"/>
                <a:gd name="T19" fmla="*/ 1 h 37"/>
                <a:gd name="T20" fmla="*/ 16 w 28"/>
                <a:gd name="T21" fmla="*/ 0 h 37"/>
                <a:gd name="T22" fmla="*/ 23 w 28"/>
                <a:gd name="T23" fmla="*/ 1 h 37"/>
                <a:gd name="T24" fmla="*/ 28 w 28"/>
                <a:gd name="T25" fmla="*/ 6 h 37"/>
                <a:gd name="T26" fmla="*/ 25 w 28"/>
                <a:gd name="T27" fmla="*/ 8 h 37"/>
                <a:gd name="T28" fmla="*/ 21 w 28"/>
                <a:gd name="T29" fmla="*/ 5 h 37"/>
                <a:gd name="T30" fmla="*/ 16 w 28"/>
                <a:gd name="T31" fmla="*/ 4 h 37"/>
                <a:gd name="T32" fmla="*/ 7 w 28"/>
                <a:gd name="T33" fmla="*/ 8 h 37"/>
                <a:gd name="T34" fmla="*/ 5 w 28"/>
                <a:gd name="T35" fmla="*/ 13 h 37"/>
                <a:gd name="T36" fmla="*/ 4 w 28"/>
                <a:gd name="T37" fmla="*/ 19 h 37"/>
                <a:gd name="T38" fmla="*/ 5 w 28"/>
                <a:gd name="T39" fmla="*/ 25 h 37"/>
                <a:gd name="T40" fmla="*/ 7 w 28"/>
                <a:gd name="T41" fmla="*/ 29 h 37"/>
                <a:gd name="T42" fmla="*/ 16 w 28"/>
                <a:gd name="T43" fmla="*/ 34 h 37"/>
                <a:gd name="T44" fmla="*/ 21 w 28"/>
                <a:gd name="T45" fmla="*/ 33 h 37"/>
                <a:gd name="T46" fmla="*/ 25 w 28"/>
                <a:gd name="T47" fmla="*/ 29 h 37"/>
                <a:gd name="T48" fmla="*/ 28 w 28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6" y="34"/>
                    <a:pt x="24" y="35"/>
                    <a:pt x="23" y="36"/>
                  </a:cubicBezTo>
                  <a:cubicBezTo>
                    <a:pt x="21" y="37"/>
                    <a:pt x="19" y="37"/>
                    <a:pt x="16" y="37"/>
                  </a:cubicBezTo>
                  <a:cubicBezTo>
                    <a:pt x="14" y="37"/>
                    <a:pt x="12" y="37"/>
                    <a:pt x="10" y="36"/>
                  </a:cubicBezTo>
                  <a:cubicBezTo>
                    <a:pt x="8" y="35"/>
                    <a:pt x="6" y="34"/>
                    <a:pt x="5" y="32"/>
                  </a:cubicBezTo>
                  <a:cubicBezTo>
                    <a:pt x="3" y="30"/>
                    <a:pt x="2" y="29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1" y="1"/>
                    <a:pt x="23" y="1"/>
                  </a:cubicBezTo>
                  <a:cubicBezTo>
                    <a:pt x="24" y="2"/>
                    <a:pt x="26" y="4"/>
                    <a:pt x="28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20" y="4"/>
                    <a:pt x="18" y="4"/>
                    <a:pt x="16" y="4"/>
                  </a:cubicBezTo>
                  <a:cubicBezTo>
                    <a:pt x="12" y="4"/>
                    <a:pt x="9" y="5"/>
                    <a:pt x="7" y="8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4" y="14"/>
                    <a:pt x="4" y="16"/>
                    <a:pt x="4" y="19"/>
                  </a:cubicBezTo>
                  <a:cubicBezTo>
                    <a:pt x="4" y="21"/>
                    <a:pt x="4" y="23"/>
                    <a:pt x="5" y="25"/>
                  </a:cubicBezTo>
                  <a:cubicBezTo>
                    <a:pt x="5" y="26"/>
                    <a:pt x="6" y="28"/>
                    <a:pt x="7" y="29"/>
                  </a:cubicBezTo>
                  <a:cubicBezTo>
                    <a:pt x="9" y="32"/>
                    <a:pt x="12" y="34"/>
                    <a:pt x="16" y="34"/>
                  </a:cubicBezTo>
                  <a:cubicBezTo>
                    <a:pt x="18" y="34"/>
                    <a:pt x="20" y="33"/>
                    <a:pt x="21" y="33"/>
                  </a:cubicBezTo>
                  <a:cubicBezTo>
                    <a:pt x="22" y="32"/>
                    <a:pt x="24" y="31"/>
                    <a:pt x="25" y="29"/>
                  </a:cubicBezTo>
                  <a:lnTo>
                    <a:pt x="28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77D4E314-F36D-4DCD-E1C3-F6F1B2A68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" y="329"/>
              <a:ext cx="28" cy="36"/>
            </a:xfrm>
            <a:custGeom>
              <a:avLst/>
              <a:gdLst>
                <a:gd name="T0" fmla="*/ 4 w 28"/>
                <a:gd name="T1" fmla="*/ 19 h 37"/>
                <a:gd name="T2" fmla="*/ 6 w 28"/>
                <a:gd name="T3" fmla="*/ 30 h 37"/>
                <a:gd name="T4" fmla="*/ 15 w 28"/>
                <a:gd name="T5" fmla="*/ 34 h 37"/>
                <a:gd name="T6" fmla="*/ 21 w 28"/>
                <a:gd name="T7" fmla="*/ 33 h 37"/>
                <a:gd name="T8" fmla="*/ 25 w 28"/>
                <a:gd name="T9" fmla="*/ 29 h 37"/>
                <a:gd name="T10" fmla="*/ 28 w 28"/>
                <a:gd name="T11" fmla="*/ 31 h 37"/>
                <a:gd name="T12" fmla="*/ 25 w 28"/>
                <a:gd name="T13" fmla="*/ 34 h 37"/>
                <a:gd name="T14" fmla="*/ 22 w 28"/>
                <a:gd name="T15" fmla="*/ 36 h 37"/>
                <a:gd name="T16" fmla="*/ 19 w 28"/>
                <a:gd name="T17" fmla="*/ 37 h 37"/>
                <a:gd name="T18" fmla="*/ 15 w 28"/>
                <a:gd name="T19" fmla="*/ 37 h 37"/>
                <a:gd name="T20" fmla="*/ 4 w 28"/>
                <a:gd name="T21" fmla="*/ 32 h 37"/>
                <a:gd name="T22" fmla="*/ 0 w 28"/>
                <a:gd name="T23" fmla="*/ 19 h 37"/>
                <a:gd name="T24" fmla="*/ 4 w 28"/>
                <a:gd name="T25" fmla="*/ 5 h 37"/>
                <a:gd name="T26" fmla="*/ 14 w 28"/>
                <a:gd name="T27" fmla="*/ 0 h 37"/>
                <a:gd name="T28" fmla="*/ 25 w 28"/>
                <a:gd name="T29" fmla="*/ 5 h 37"/>
                <a:gd name="T30" fmla="*/ 28 w 28"/>
                <a:gd name="T31" fmla="*/ 18 h 37"/>
                <a:gd name="T32" fmla="*/ 28 w 28"/>
                <a:gd name="T33" fmla="*/ 19 h 37"/>
                <a:gd name="T34" fmla="*/ 4 w 28"/>
                <a:gd name="T35" fmla="*/ 19 h 37"/>
                <a:gd name="T36" fmla="*/ 25 w 28"/>
                <a:gd name="T37" fmla="*/ 16 h 37"/>
                <a:gd name="T38" fmla="*/ 25 w 28"/>
                <a:gd name="T39" fmla="*/ 14 h 37"/>
                <a:gd name="T40" fmla="*/ 24 w 28"/>
                <a:gd name="T41" fmla="*/ 13 h 37"/>
                <a:gd name="T42" fmla="*/ 24 w 28"/>
                <a:gd name="T43" fmla="*/ 11 h 37"/>
                <a:gd name="T44" fmla="*/ 23 w 28"/>
                <a:gd name="T45" fmla="*/ 10 h 37"/>
                <a:gd name="T46" fmla="*/ 20 w 28"/>
                <a:gd name="T47" fmla="*/ 5 h 37"/>
                <a:gd name="T48" fmla="*/ 14 w 28"/>
                <a:gd name="T49" fmla="*/ 4 h 37"/>
                <a:gd name="T50" fmla="*/ 8 w 28"/>
                <a:gd name="T51" fmla="*/ 5 h 37"/>
                <a:gd name="T52" fmla="*/ 5 w 28"/>
                <a:gd name="T53" fmla="*/ 10 h 37"/>
                <a:gd name="T54" fmla="*/ 4 w 28"/>
                <a:gd name="T55" fmla="*/ 11 h 37"/>
                <a:gd name="T56" fmla="*/ 4 w 28"/>
                <a:gd name="T57" fmla="*/ 13 h 37"/>
                <a:gd name="T58" fmla="*/ 4 w 28"/>
                <a:gd name="T59" fmla="*/ 14 h 37"/>
                <a:gd name="T60" fmla="*/ 4 w 28"/>
                <a:gd name="T61" fmla="*/ 16 h 37"/>
                <a:gd name="T62" fmla="*/ 25 w 28"/>
                <a:gd name="T6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" h="37">
                  <a:moveTo>
                    <a:pt x="4" y="19"/>
                  </a:moveTo>
                  <a:cubicBezTo>
                    <a:pt x="4" y="24"/>
                    <a:pt x="5" y="28"/>
                    <a:pt x="6" y="30"/>
                  </a:cubicBezTo>
                  <a:cubicBezTo>
                    <a:pt x="8" y="32"/>
                    <a:pt x="11" y="34"/>
                    <a:pt x="15" y="34"/>
                  </a:cubicBezTo>
                  <a:cubicBezTo>
                    <a:pt x="17" y="34"/>
                    <a:pt x="19" y="33"/>
                    <a:pt x="21" y="33"/>
                  </a:cubicBezTo>
                  <a:cubicBezTo>
                    <a:pt x="22" y="32"/>
                    <a:pt x="24" y="31"/>
                    <a:pt x="25" y="29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7" y="32"/>
                    <a:pt x="26" y="33"/>
                    <a:pt x="25" y="34"/>
                  </a:cubicBezTo>
                  <a:cubicBezTo>
                    <a:pt x="24" y="35"/>
                    <a:pt x="23" y="35"/>
                    <a:pt x="22" y="36"/>
                  </a:cubicBezTo>
                  <a:cubicBezTo>
                    <a:pt x="21" y="36"/>
                    <a:pt x="20" y="36"/>
                    <a:pt x="19" y="37"/>
                  </a:cubicBezTo>
                  <a:cubicBezTo>
                    <a:pt x="18" y="37"/>
                    <a:pt x="16" y="37"/>
                    <a:pt x="15" y="37"/>
                  </a:cubicBezTo>
                  <a:cubicBezTo>
                    <a:pt x="10" y="37"/>
                    <a:pt x="6" y="35"/>
                    <a:pt x="4" y="32"/>
                  </a:cubicBezTo>
                  <a:cubicBezTo>
                    <a:pt x="1" y="29"/>
                    <a:pt x="0" y="25"/>
                    <a:pt x="0" y="19"/>
                  </a:cubicBezTo>
                  <a:cubicBezTo>
                    <a:pt x="0" y="13"/>
                    <a:pt x="1" y="8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2" y="2"/>
                    <a:pt x="25" y="5"/>
                  </a:cubicBezTo>
                  <a:cubicBezTo>
                    <a:pt x="27" y="8"/>
                    <a:pt x="28" y="12"/>
                    <a:pt x="28" y="18"/>
                  </a:cubicBezTo>
                  <a:cubicBezTo>
                    <a:pt x="28" y="19"/>
                    <a:pt x="28" y="19"/>
                    <a:pt x="28" y="19"/>
                  </a:cubicBezTo>
                  <a:lnTo>
                    <a:pt x="4" y="19"/>
                  </a:lnTo>
                  <a:close/>
                  <a:moveTo>
                    <a:pt x="25" y="16"/>
                  </a:moveTo>
                  <a:cubicBezTo>
                    <a:pt x="25" y="16"/>
                    <a:pt x="25" y="15"/>
                    <a:pt x="25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4" y="11"/>
                    <a:pt x="24" y="10"/>
                    <a:pt x="23" y="10"/>
                  </a:cubicBezTo>
                  <a:cubicBezTo>
                    <a:pt x="23" y="8"/>
                    <a:pt x="21" y="6"/>
                    <a:pt x="20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2" y="4"/>
                    <a:pt x="10" y="4"/>
                    <a:pt x="8" y="5"/>
                  </a:cubicBezTo>
                  <a:cubicBezTo>
                    <a:pt x="7" y="6"/>
                    <a:pt x="6" y="8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5"/>
                    <a:pt x="4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4">
              <a:extLst>
                <a:ext uri="{FF2B5EF4-FFF2-40B4-BE49-F238E27FC236}">
                  <a16:creationId xmlns:a16="http://schemas.microsoft.com/office/drawing/2014/main" id="{BAD6F831-4491-7356-1AD9-7C632DB2C1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5" y="314"/>
              <a:ext cx="26" cy="51"/>
            </a:xfrm>
            <a:custGeom>
              <a:avLst/>
              <a:gdLst>
                <a:gd name="T0" fmla="*/ 24 w 27"/>
                <a:gd name="T1" fmla="*/ 48 h 53"/>
                <a:gd name="T2" fmla="*/ 19 w 27"/>
                <a:gd name="T3" fmla="*/ 52 h 53"/>
                <a:gd name="T4" fmla="*/ 13 w 27"/>
                <a:gd name="T5" fmla="*/ 53 h 53"/>
                <a:gd name="T6" fmla="*/ 8 w 27"/>
                <a:gd name="T7" fmla="*/ 52 h 53"/>
                <a:gd name="T8" fmla="*/ 4 w 27"/>
                <a:gd name="T9" fmla="*/ 50 h 53"/>
                <a:gd name="T10" fmla="*/ 1 w 27"/>
                <a:gd name="T11" fmla="*/ 43 h 53"/>
                <a:gd name="T12" fmla="*/ 0 w 27"/>
                <a:gd name="T13" fmla="*/ 35 h 53"/>
                <a:gd name="T14" fmla="*/ 1 w 27"/>
                <a:gd name="T15" fmla="*/ 26 h 53"/>
                <a:gd name="T16" fmla="*/ 4 w 27"/>
                <a:gd name="T17" fmla="*/ 19 h 53"/>
                <a:gd name="T18" fmla="*/ 8 w 27"/>
                <a:gd name="T19" fmla="*/ 17 h 53"/>
                <a:gd name="T20" fmla="*/ 13 w 27"/>
                <a:gd name="T21" fmla="*/ 16 h 53"/>
                <a:gd name="T22" fmla="*/ 19 w 27"/>
                <a:gd name="T23" fmla="*/ 17 h 53"/>
                <a:gd name="T24" fmla="*/ 24 w 27"/>
                <a:gd name="T25" fmla="*/ 21 h 53"/>
                <a:gd name="T26" fmla="*/ 24 w 27"/>
                <a:gd name="T27" fmla="*/ 0 h 53"/>
                <a:gd name="T28" fmla="*/ 27 w 27"/>
                <a:gd name="T29" fmla="*/ 0 h 53"/>
                <a:gd name="T30" fmla="*/ 27 w 27"/>
                <a:gd name="T31" fmla="*/ 53 h 53"/>
                <a:gd name="T32" fmla="*/ 24 w 27"/>
                <a:gd name="T33" fmla="*/ 53 h 53"/>
                <a:gd name="T34" fmla="*/ 24 w 27"/>
                <a:gd name="T35" fmla="*/ 48 h 53"/>
                <a:gd name="T36" fmla="*/ 24 w 27"/>
                <a:gd name="T37" fmla="*/ 35 h 53"/>
                <a:gd name="T38" fmla="*/ 23 w 27"/>
                <a:gd name="T39" fmla="*/ 29 h 53"/>
                <a:gd name="T40" fmla="*/ 22 w 27"/>
                <a:gd name="T41" fmla="*/ 24 h 53"/>
                <a:gd name="T42" fmla="*/ 19 w 27"/>
                <a:gd name="T43" fmla="*/ 21 h 53"/>
                <a:gd name="T44" fmla="*/ 14 w 27"/>
                <a:gd name="T45" fmla="*/ 20 h 53"/>
                <a:gd name="T46" fmla="*/ 8 w 27"/>
                <a:gd name="T47" fmla="*/ 21 h 53"/>
                <a:gd name="T48" fmla="*/ 5 w 27"/>
                <a:gd name="T49" fmla="*/ 24 h 53"/>
                <a:gd name="T50" fmla="*/ 4 w 27"/>
                <a:gd name="T51" fmla="*/ 29 h 53"/>
                <a:gd name="T52" fmla="*/ 3 w 27"/>
                <a:gd name="T53" fmla="*/ 35 h 53"/>
                <a:gd name="T54" fmla="*/ 4 w 27"/>
                <a:gd name="T55" fmla="*/ 40 h 53"/>
                <a:gd name="T56" fmla="*/ 5 w 27"/>
                <a:gd name="T57" fmla="*/ 45 h 53"/>
                <a:gd name="T58" fmla="*/ 8 w 27"/>
                <a:gd name="T59" fmla="*/ 48 h 53"/>
                <a:gd name="T60" fmla="*/ 14 w 27"/>
                <a:gd name="T61" fmla="*/ 50 h 53"/>
                <a:gd name="T62" fmla="*/ 19 w 27"/>
                <a:gd name="T63" fmla="*/ 48 h 53"/>
                <a:gd name="T64" fmla="*/ 22 w 27"/>
                <a:gd name="T65" fmla="*/ 45 h 53"/>
                <a:gd name="T66" fmla="*/ 23 w 27"/>
                <a:gd name="T67" fmla="*/ 40 h 53"/>
                <a:gd name="T68" fmla="*/ 24 w 27"/>
                <a:gd name="T69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53">
                  <a:moveTo>
                    <a:pt x="24" y="48"/>
                  </a:moveTo>
                  <a:cubicBezTo>
                    <a:pt x="22" y="50"/>
                    <a:pt x="20" y="51"/>
                    <a:pt x="19" y="52"/>
                  </a:cubicBezTo>
                  <a:cubicBezTo>
                    <a:pt x="17" y="53"/>
                    <a:pt x="15" y="53"/>
                    <a:pt x="13" y="53"/>
                  </a:cubicBezTo>
                  <a:cubicBezTo>
                    <a:pt x="11" y="53"/>
                    <a:pt x="9" y="53"/>
                    <a:pt x="8" y="52"/>
                  </a:cubicBezTo>
                  <a:cubicBezTo>
                    <a:pt x="6" y="52"/>
                    <a:pt x="5" y="51"/>
                    <a:pt x="4" y="50"/>
                  </a:cubicBezTo>
                  <a:cubicBezTo>
                    <a:pt x="2" y="48"/>
                    <a:pt x="1" y="46"/>
                    <a:pt x="1" y="43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32"/>
                    <a:pt x="0" y="29"/>
                    <a:pt x="1" y="26"/>
                  </a:cubicBezTo>
                  <a:cubicBezTo>
                    <a:pt x="1" y="23"/>
                    <a:pt x="2" y="21"/>
                    <a:pt x="4" y="19"/>
                  </a:cubicBezTo>
                  <a:cubicBezTo>
                    <a:pt x="5" y="18"/>
                    <a:pt x="6" y="18"/>
                    <a:pt x="8" y="17"/>
                  </a:cubicBezTo>
                  <a:cubicBezTo>
                    <a:pt x="9" y="17"/>
                    <a:pt x="11" y="16"/>
                    <a:pt x="13" y="16"/>
                  </a:cubicBezTo>
                  <a:cubicBezTo>
                    <a:pt x="15" y="16"/>
                    <a:pt x="17" y="17"/>
                    <a:pt x="19" y="17"/>
                  </a:cubicBezTo>
                  <a:cubicBezTo>
                    <a:pt x="20" y="18"/>
                    <a:pt x="22" y="19"/>
                    <a:pt x="24" y="2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4" y="53"/>
                    <a:pt x="24" y="53"/>
                    <a:pt x="24" y="53"/>
                  </a:cubicBezTo>
                  <a:lnTo>
                    <a:pt x="24" y="48"/>
                  </a:lnTo>
                  <a:close/>
                  <a:moveTo>
                    <a:pt x="24" y="35"/>
                  </a:moveTo>
                  <a:cubicBezTo>
                    <a:pt x="24" y="33"/>
                    <a:pt x="24" y="31"/>
                    <a:pt x="23" y="29"/>
                  </a:cubicBezTo>
                  <a:cubicBezTo>
                    <a:pt x="23" y="27"/>
                    <a:pt x="23" y="26"/>
                    <a:pt x="22" y="24"/>
                  </a:cubicBezTo>
                  <a:cubicBezTo>
                    <a:pt x="21" y="23"/>
                    <a:pt x="20" y="22"/>
                    <a:pt x="19" y="21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2"/>
                    <a:pt x="6" y="23"/>
                    <a:pt x="5" y="24"/>
                  </a:cubicBezTo>
                  <a:cubicBezTo>
                    <a:pt x="4" y="26"/>
                    <a:pt x="4" y="27"/>
                    <a:pt x="4" y="29"/>
                  </a:cubicBezTo>
                  <a:cubicBezTo>
                    <a:pt x="4" y="31"/>
                    <a:pt x="3" y="33"/>
                    <a:pt x="3" y="35"/>
                  </a:cubicBezTo>
                  <a:cubicBezTo>
                    <a:pt x="3" y="36"/>
                    <a:pt x="4" y="38"/>
                    <a:pt x="4" y="40"/>
                  </a:cubicBezTo>
                  <a:cubicBezTo>
                    <a:pt x="4" y="42"/>
                    <a:pt x="4" y="44"/>
                    <a:pt x="5" y="45"/>
                  </a:cubicBezTo>
                  <a:cubicBezTo>
                    <a:pt x="6" y="46"/>
                    <a:pt x="7" y="47"/>
                    <a:pt x="8" y="48"/>
                  </a:cubicBezTo>
                  <a:cubicBezTo>
                    <a:pt x="10" y="49"/>
                    <a:pt x="11" y="50"/>
                    <a:pt x="14" y="50"/>
                  </a:cubicBezTo>
                  <a:cubicBezTo>
                    <a:pt x="16" y="50"/>
                    <a:pt x="17" y="49"/>
                    <a:pt x="19" y="48"/>
                  </a:cubicBezTo>
                  <a:cubicBezTo>
                    <a:pt x="20" y="47"/>
                    <a:pt x="21" y="46"/>
                    <a:pt x="22" y="45"/>
                  </a:cubicBezTo>
                  <a:cubicBezTo>
                    <a:pt x="23" y="44"/>
                    <a:pt x="23" y="42"/>
                    <a:pt x="23" y="40"/>
                  </a:cubicBezTo>
                  <a:cubicBezTo>
                    <a:pt x="24" y="38"/>
                    <a:pt x="24" y="36"/>
                    <a:pt x="2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35">
              <a:extLst>
                <a:ext uri="{FF2B5EF4-FFF2-40B4-BE49-F238E27FC236}">
                  <a16:creationId xmlns:a16="http://schemas.microsoft.com/office/drawing/2014/main" id="{5511EA87-FE7F-EF29-DDB6-21BA8B4E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" y="314"/>
              <a:ext cx="31" cy="51"/>
            </a:xfrm>
            <a:custGeom>
              <a:avLst/>
              <a:gdLst>
                <a:gd name="T0" fmla="*/ 0 w 31"/>
                <a:gd name="T1" fmla="*/ 0 h 51"/>
                <a:gd name="T2" fmla="*/ 4 w 31"/>
                <a:gd name="T3" fmla="*/ 0 h 51"/>
                <a:gd name="T4" fmla="*/ 4 w 31"/>
                <a:gd name="T5" fmla="*/ 47 h 51"/>
                <a:gd name="T6" fmla="*/ 31 w 31"/>
                <a:gd name="T7" fmla="*/ 47 h 51"/>
                <a:gd name="T8" fmla="*/ 31 w 31"/>
                <a:gd name="T9" fmla="*/ 51 h 51"/>
                <a:gd name="T10" fmla="*/ 0 w 31"/>
                <a:gd name="T11" fmla="*/ 51 h 51"/>
                <a:gd name="T12" fmla="*/ 0 w 31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1">
                  <a:moveTo>
                    <a:pt x="0" y="0"/>
                  </a:moveTo>
                  <a:lnTo>
                    <a:pt x="4" y="0"/>
                  </a:lnTo>
                  <a:lnTo>
                    <a:pt x="4" y="47"/>
                  </a:lnTo>
                  <a:lnTo>
                    <a:pt x="31" y="47"/>
                  </a:lnTo>
                  <a:lnTo>
                    <a:pt x="31" y="51"/>
                  </a:lnTo>
                  <a:lnTo>
                    <a:pt x="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36">
              <a:extLst>
                <a:ext uri="{FF2B5EF4-FFF2-40B4-BE49-F238E27FC236}">
                  <a16:creationId xmlns:a16="http://schemas.microsoft.com/office/drawing/2014/main" id="{46B994DD-47AA-3E8F-ADD5-C946CA6598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3" y="329"/>
              <a:ext cx="27" cy="36"/>
            </a:xfrm>
            <a:custGeom>
              <a:avLst/>
              <a:gdLst>
                <a:gd name="T0" fmla="*/ 28 w 28"/>
                <a:gd name="T1" fmla="*/ 19 h 37"/>
                <a:gd name="T2" fmla="*/ 28 w 28"/>
                <a:gd name="T3" fmla="*/ 26 h 37"/>
                <a:gd name="T4" fmla="*/ 24 w 28"/>
                <a:gd name="T5" fmla="*/ 33 h 37"/>
                <a:gd name="T6" fmla="*/ 14 w 28"/>
                <a:gd name="T7" fmla="*/ 37 h 37"/>
                <a:gd name="T8" fmla="*/ 4 w 28"/>
                <a:gd name="T9" fmla="*/ 33 h 37"/>
                <a:gd name="T10" fmla="*/ 0 w 28"/>
                <a:gd name="T11" fmla="*/ 26 h 37"/>
                <a:gd name="T12" fmla="*/ 0 w 28"/>
                <a:gd name="T13" fmla="*/ 19 h 37"/>
                <a:gd name="T14" fmla="*/ 0 w 28"/>
                <a:gd name="T15" fmla="*/ 11 h 37"/>
                <a:gd name="T16" fmla="*/ 4 w 28"/>
                <a:gd name="T17" fmla="*/ 4 h 37"/>
                <a:gd name="T18" fmla="*/ 14 w 28"/>
                <a:gd name="T19" fmla="*/ 0 h 37"/>
                <a:gd name="T20" fmla="*/ 24 w 28"/>
                <a:gd name="T21" fmla="*/ 4 h 37"/>
                <a:gd name="T22" fmla="*/ 28 w 28"/>
                <a:gd name="T23" fmla="*/ 11 h 37"/>
                <a:gd name="T24" fmla="*/ 28 w 28"/>
                <a:gd name="T25" fmla="*/ 19 h 37"/>
                <a:gd name="T26" fmla="*/ 25 w 28"/>
                <a:gd name="T27" fmla="*/ 19 h 37"/>
                <a:gd name="T28" fmla="*/ 25 w 28"/>
                <a:gd name="T29" fmla="*/ 15 h 37"/>
                <a:gd name="T30" fmla="*/ 24 w 28"/>
                <a:gd name="T31" fmla="*/ 12 h 37"/>
                <a:gd name="T32" fmla="*/ 23 w 28"/>
                <a:gd name="T33" fmla="*/ 9 h 37"/>
                <a:gd name="T34" fmla="*/ 21 w 28"/>
                <a:gd name="T35" fmla="*/ 7 h 37"/>
                <a:gd name="T36" fmla="*/ 14 w 28"/>
                <a:gd name="T37" fmla="*/ 4 h 37"/>
                <a:gd name="T38" fmla="*/ 7 w 28"/>
                <a:gd name="T39" fmla="*/ 7 h 37"/>
                <a:gd name="T40" fmla="*/ 5 w 28"/>
                <a:gd name="T41" fmla="*/ 9 h 37"/>
                <a:gd name="T42" fmla="*/ 4 w 28"/>
                <a:gd name="T43" fmla="*/ 12 h 37"/>
                <a:gd name="T44" fmla="*/ 3 w 28"/>
                <a:gd name="T45" fmla="*/ 15 h 37"/>
                <a:gd name="T46" fmla="*/ 3 w 28"/>
                <a:gd name="T47" fmla="*/ 19 h 37"/>
                <a:gd name="T48" fmla="*/ 3 w 28"/>
                <a:gd name="T49" fmla="*/ 22 h 37"/>
                <a:gd name="T50" fmla="*/ 4 w 28"/>
                <a:gd name="T51" fmla="*/ 25 h 37"/>
                <a:gd name="T52" fmla="*/ 5 w 28"/>
                <a:gd name="T53" fmla="*/ 28 h 37"/>
                <a:gd name="T54" fmla="*/ 7 w 28"/>
                <a:gd name="T55" fmla="*/ 31 h 37"/>
                <a:gd name="T56" fmla="*/ 14 w 28"/>
                <a:gd name="T57" fmla="*/ 34 h 37"/>
                <a:gd name="T58" fmla="*/ 21 w 28"/>
                <a:gd name="T59" fmla="*/ 31 h 37"/>
                <a:gd name="T60" fmla="*/ 23 w 28"/>
                <a:gd name="T61" fmla="*/ 28 h 37"/>
                <a:gd name="T62" fmla="*/ 24 w 28"/>
                <a:gd name="T63" fmla="*/ 25 h 37"/>
                <a:gd name="T64" fmla="*/ 25 w 28"/>
                <a:gd name="T65" fmla="*/ 22 h 37"/>
                <a:gd name="T66" fmla="*/ 25 w 28"/>
                <a:gd name="T67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37">
                  <a:moveTo>
                    <a:pt x="28" y="19"/>
                  </a:moveTo>
                  <a:cubicBezTo>
                    <a:pt x="28" y="21"/>
                    <a:pt x="28" y="24"/>
                    <a:pt x="28" y="26"/>
                  </a:cubicBezTo>
                  <a:cubicBezTo>
                    <a:pt x="27" y="29"/>
                    <a:pt x="26" y="31"/>
                    <a:pt x="24" y="33"/>
                  </a:cubicBezTo>
                  <a:cubicBezTo>
                    <a:pt x="21" y="36"/>
                    <a:pt x="18" y="37"/>
                    <a:pt x="14" y="37"/>
                  </a:cubicBezTo>
                  <a:cubicBezTo>
                    <a:pt x="10" y="37"/>
                    <a:pt x="7" y="36"/>
                    <a:pt x="4" y="33"/>
                  </a:cubicBezTo>
                  <a:cubicBezTo>
                    <a:pt x="2" y="31"/>
                    <a:pt x="1" y="29"/>
                    <a:pt x="0" y="26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1" y="8"/>
                    <a:pt x="2" y="6"/>
                    <a:pt x="4" y="4"/>
                  </a:cubicBezTo>
                  <a:cubicBezTo>
                    <a:pt x="7" y="2"/>
                    <a:pt x="10" y="0"/>
                    <a:pt x="14" y="0"/>
                  </a:cubicBezTo>
                  <a:cubicBezTo>
                    <a:pt x="18" y="0"/>
                    <a:pt x="21" y="2"/>
                    <a:pt x="24" y="4"/>
                  </a:cubicBezTo>
                  <a:cubicBezTo>
                    <a:pt x="26" y="6"/>
                    <a:pt x="27" y="8"/>
                    <a:pt x="28" y="11"/>
                  </a:cubicBezTo>
                  <a:cubicBezTo>
                    <a:pt x="28" y="13"/>
                    <a:pt x="28" y="16"/>
                    <a:pt x="28" y="19"/>
                  </a:cubicBezTo>
                  <a:close/>
                  <a:moveTo>
                    <a:pt x="25" y="19"/>
                  </a:moveTo>
                  <a:cubicBezTo>
                    <a:pt x="25" y="18"/>
                    <a:pt x="25" y="17"/>
                    <a:pt x="25" y="15"/>
                  </a:cubicBezTo>
                  <a:cubicBezTo>
                    <a:pt x="25" y="14"/>
                    <a:pt x="24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3" y="8"/>
                    <a:pt x="22" y="7"/>
                    <a:pt x="21" y="7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1" y="4"/>
                    <a:pt x="9" y="5"/>
                    <a:pt x="7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7"/>
                    <a:pt x="3" y="18"/>
                    <a:pt x="3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4" y="26"/>
                    <a:pt x="4" y="27"/>
                    <a:pt x="5" y="28"/>
                  </a:cubicBezTo>
                  <a:cubicBezTo>
                    <a:pt x="5" y="29"/>
                    <a:pt x="6" y="30"/>
                    <a:pt x="7" y="31"/>
                  </a:cubicBezTo>
                  <a:cubicBezTo>
                    <a:pt x="9" y="33"/>
                    <a:pt x="11" y="34"/>
                    <a:pt x="14" y="34"/>
                  </a:cubicBezTo>
                  <a:cubicBezTo>
                    <a:pt x="17" y="34"/>
                    <a:pt x="19" y="33"/>
                    <a:pt x="21" y="31"/>
                  </a:cubicBezTo>
                  <a:cubicBezTo>
                    <a:pt x="22" y="30"/>
                    <a:pt x="23" y="29"/>
                    <a:pt x="23" y="28"/>
                  </a:cubicBezTo>
                  <a:cubicBezTo>
                    <a:pt x="24" y="27"/>
                    <a:pt x="24" y="26"/>
                    <a:pt x="24" y="25"/>
                  </a:cubicBezTo>
                  <a:cubicBezTo>
                    <a:pt x="24" y="24"/>
                    <a:pt x="25" y="23"/>
                    <a:pt x="25" y="22"/>
                  </a:cubicBezTo>
                  <a:cubicBezTo>
                    <a:pt x="25" y="21"/>
                    <a:pt x="25" y="20"/>
                    <a:pt x="25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8B58A086-C33D-B7B1-4ABF-60283B096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8" y="329"/>
              <a:ext cx="27" cy="53"/>
            </a:xfrm>
            <a:custGeom>
              <a:avLst/>
              <a:gdLst>
                <a:gd name="T0" fmla="*/ 28 w 28"/>
                <a:gd name="T1" fmla="*/ 39 h 54"/>
                <a:gd name="T2" fmla="*/ 27 w 28"/>
                <a:gd name="T3" fmla="*/ 45 h 54"/>
                <a:gd name="T4" fmla="*/ 24 w 28"/>
                <a:gd name="T5" fmla="*/ 50 h 54"/>
                <a:gd name="T6" fmla="*/ 19 w 28"/>
                <a:gd name="T7" fmla="*/ 53 h 54"/>
                <a:gd name="T8" fmla="*/ 13 w 28"/>
                <a:gd name="T9" fmla="*/ 54 h 54"/>
                <a:gd name="T10" fmla="*/ 9 w 28"/>
                <a:gd name="T11" fmla="*/ 54 h 54"/>
                <a:gd name="T12" fmla="*/ 6 w 28"/>
                <a:gd name="T13" fmla="*/ 53 h 54"/>
                <a:gd name="T14" fmla="*/ 4 w 28"/>
                <a:gd name="T15" fmla="*/ 52 h 54"/>
                <a:gd name="T16" fmla="*/ 1 w 28"/>
                <a:gd name="T17" fmla="*/ 49 h 54"/>
                <a:gd name="T18" fmla="*/ 4 w 28"/>
                <a:gd name="T19" fmla="*/ 47 h 54"/>
                <a:gd name="T20" fmla="*/ 6 w 28"/>
                <a:gd name="T21" fmla="*/ 49 h 54"/>
                <a:gd name="T22" fmla="*/ 8 w 28"/>
                <a:gd name="T23" fmla="*/ 50 h 54"/>
                <a:gd name="T24" fmla="*/ 10 w 28"/>
                <a:gd name="T25" fmla="*/ 50 h 54"/>
                <a:gd name="T26" fmla="*/ 13 w 28"/>
                <a:gd name="T27" fmla="*/ 51 h 54"/>
                <a:gd name="T28" fmla="*/ 18 w 28"/>
                <a:gd name="T29" fmla="*/ 50 h 54"/>
                <a:gd name="T30" fmla="*/ 21 w 28"/>
                <a:gd name="T31" fmla="*/ 47 h 54"/>
                <a:gd name="T32" fmla="*/ 23 w 28"/>
                <a:gd name="T33" fmla="*/ 43 h 54"/>
                <a:gd name="T34" fmla="*/ 24 w 28"/>
                <a:gd name="T35" fmla="*/ 38 h 54"/>
                <a:gd name="T36" fmla="*/ 24 w 28"/>
                <a:gd name="T37" fmla="*/ 32 h 54"/>
                <a:gd name="T38" fmla="*/ 19 w 28"/>
                <a:gd name="T39" fmla="*/ 36 h 54"/>
                <a:gd name="T40" fmla="*/ 13 w 28"/>
                <a:gd name="T41" fmla="*/ 37 h 54"/>
                <a:gd name="T42" fmla="*/ 8 w 28"/>
                <a:gd name="T43" fmla="*/ 36 h 54"/>
                <a:gd name="T44" fmla="*/ 4 w 28"/>
                <a:gd name="T45" fmla="*/ 34 h 54"/>
                <a:gd name="T46" fmla="*/ 1 w 28"/>
                <a:gd name="T47" fmla="*/ 27 h 54"/>
                <a:gd name="T48" fmla="*/ 0 w 28"/>
                <a:gd name="T49" fmla="*/ 19 h 54"/>
                <a:gd name="T50" fmla="*/ 1 w 28"/>
                <a:gd name="T51" fmla="*/ 10 h 54"/>
                <a:gd name="T52" fmla="*/ 4 w 28"/>
                <a:gd name="T53" fmla="*/ 3 h 54"/>
                <a:gd name="T54" fmla="*/ 8 w 28"/>
                <a:gd name="T55" fmla="*/ 1 h 54"/>
                <a:gd name="T56" fmla="*/ 13 w 28"/>
                <a:gd name="T57" fmla="*/ 0 h 54"/>
                <a:gd name="T58" fmla="*/ 19 w 28"/>
                <a:gd name="T59" fmla="*/ 1 h 54"/>
                <a:gd name="T60" fmla="*/ 24 w 28"/>
                <a:gd name="T61" fmla="*/ 5 h 54"/>
                <a:gd name="T62" fmla="*/ 24 w 28"/>
                <a:gd name="T63" fmla="*/ 1 h 54"/>
                <a:gd name="T64" fmla="*/ 28 w 28"/>
                <a:gd name="T65" fmla="*/ 1 h 54"/>
                <a:gd name="T66" fmla="*/ 28 w 28"/>
                <a:gd name="T67" fmla="*/ 39 h 54"/>
                <a:gd name="T68" fmla="*/ 24 w 28"/>
                <a:gd name="T69" fmla="*/ 19 h 54"/>
                <a:gd name="T70" fmla="*/ 23 w 28"/>
                <a:gd name="T71" fmla="*/ 13 h 54"/>
                <a:gd name="T72" fmla="*/ 22 w 28"/>
                <a:gd name="T73" fmla="*/ 8 h 54"/>
                <a:gd name="T74" fmla="*/ 19 w 28"/>
                <a:gd name="T75" fmla="*/ 5 h 54"/>
                <a:gd name="T76" fmla="*/ 14 w 28"/>
                <a:gd name="T77" fmla="*/ 4 h 54"/>
                <a:gd name="T78" fmla="*/ 8 w 28"/>
                <a:gd name="T79" fmla="*/ 5 h 54"/>
                <a:gd name="T80" fmla="*/ 5 w 28"/>
                <a:gd name="T81" fmla="*/ 8 h 54"/>
                <a:gd name="T82" fmla="*/ 4 w 28"/>
                <a:gd name="T83" fmla="*/ 13 h 54"/>
                <a:gd name="T84" fmla="*/ 4 w 28"/>
                <a:gd name="T85" fmla="*/ 19 h 54"/>
                <a:gd name="T86" fmla="*/ 4 w 28"/>
                <a:gd name="T87" fmla="*/ 24 h 54"/>
                <a:gd name="T88" fmla="*/ 5 w 28"/>
                <a:gd name="T89" fmla="*/ 29 h 54"/>
                <a:gd name="T90" fmla="*/ 8 w 28"/>
                <a:gd name="T91" fmla="*/ 32 h 54"/>
                <a:gd name="T92" fmla="*/ 14 w 28"/>
                <a:gd name="T93" fmla="*/ 34 h 54"/>
                <a:gd name="T94" fmla="*/ 19 w 28"/>
                <a:gd name="T95" fmla="*/ 32 h 54"/>
                <a:gd name="T96" fmla="*/ 22 w 28"/>
                <a:gd name="T97" fmla="*/ 29 h 54"/>
                <a:gd name="T98" fmla="*/ 23 w 28"/>
                <a:gd name="T99" fmla="*/ 24 h 54"/>
                <a:gd name="T100" fmla="*/ 24 w 28"/>
                <a:gd name="T101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" h="54">
                  <a:moveTo>
                    <a:pt x="28" y="39"/>
                  </a:moveTo>
                  <a:cubicBezTo>
                    <a:pt x="28" y="41"/>
                    <a:pt x="27" y="43"/>
                    <a:pt x="27" y="45"/>
                  </a:cubicBezTo>
                  <a:cubicBezTo>
                    <a:pt x="26" y="47"/>
                    <a:pt x="25" y="48"/>
                    <a:pt x="24" y="50"/>
                  </a:cubicBezTo>
                  <a:cubicBezTo>
                    <a:pt x="22" y="51"/>
                    <a:pt x="21" y="52"/>
                    <a:pt x="19" y="53"/>
                  </a:cubicBezTo>
                  <a:cubicBezTo>
                    <a:pt x="17" y="54"/>
                    <a:pt x="15" y="54"/>
                    <a:pt x="13" y="54"/>
                  </a:cubicBezTo>
                  <a:cubicBezTo>
                    <a:pt x="12" y="54"/>
                    <a:pt x="10" y="54"/>
                    <a:pt x="9" y="54"/>
                  </a:cubicBezTo>
                  <a:cubicBezTo>
                    <a:pt x="8" y="54"/>
                    <a:pt x="7" y="53"/>
                    <a:pt x="6" y="53"/>
                  </a:cubicBezTo>
                  <a:cubicBezTo>
                    <a:pt x="5" y="53"/>
                    <a:pt x="5" y="52"/>
                    <a:pt x="4" y="52"/>
                  </a:cubicBezTo>
                  <a:cubicBezTo>
                    <a:pt x="3" y="51"/>
                    <a:pt x="2" y="50"/>
                    <a:pt x="1" y="49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5" y="48"/>
                    <a:pt x="6" y="49"/>
                  </a:cubicBezTo>
                  <a:cubicBezTo>
                    <a:pt x="6" y="49"/>
                    <a:pt x="7" y="49"/>
                    <a:pt x="8" y="50"/>
                  </a:cubicBezTo>
                  <a:cubicBezTo>
                    <a:pt x="8" y="50"/>
                    <a:pt x="9" y="50"/>
                    <a:pt x="10" y="50"/>
                  </a:cubicBezTo>
                  <a:cubicBezTo>
                    <a:pt x="11" y="51"/>
                    <a:pt x="12" y="51"/>
                    <a:pt x="13" y="51"/>
                  </a:cubicBezTo>
                  <a:cubicBezTo>
                    <a:pt x="15" y="51"/>
                    <a:pt x="16" y="50"/>
                    <a:pt x="18" y="50"/>
                  </a:cubicBezTo>
                  <a:cubicBezTo>
                    <a:pt x="19" y="49"/>
                    <a:pt x="20" y="48"/>
                    <a:pt x="21" y="47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4" y="40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21" y="35"/>
                    <a:pt x="19" y="36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11" y="37"/>
                    <a:pt x="10" y="37"/>
                    <a:pt x="8" y="36"/>
                  </a:cubicBezTo>
                  <a:cubicBezTo>
                    <a:pt x="6" y="36"/>
                    <a:pt x="5" y="35"/>
                    <a:pt x="4" y="34"/>
                  </a:cubicBezTo>
                  <a:cubicBezTo>
                    <a:pt x="2" y="32"/>
                    <a:pt x="1" y="30"/>
                    <a:pt x="1" y="27"/>
                  </a:cubicBezTo>
                  <a:cubicBezTo>
                    <a:pt x="0" y="24"/>
                    <a:pt x="0" y="21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1" y="7"/>
                    <a:pt x="2" y="5"/>
                    <a:pt x="4" y="3"/>
                  </a:cubicBezTo>
                  <a:cubicBezTo>
                    <a:pt x="5" y="2"/>
                    <a:pt x="6" y="2"/>
                    <a:pt x="8" y="1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5" y="0"/>
                    <a:pt x="17" y="1"/>
                    <a:pt x="19" y="1"/>
                  </a:cubicBezTo>
                  <a:cubicBezTo>
                    <a:pt x="21" y="2"/>
                    <a:pt x="22" y="3"/>
                    <a:pt x="24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8" y="39"/>
                  </a:lnTo>
                  <a:close/>
                  <a:moveTo>
                    <a:pt x="24" y="19"/>
                  </a:moveTo>
                  <a:cubicBezTo>
                    <a:pt x="24" y="17"/>
                    <a:pt x="24" y="15"/>
                    <a:pt x="23" y="13"/>
                  </a:cubicBezTo>
                  <a:cubicBezTo>
                    <a:pt x="23" y="11"/>
                    <a:pt x="23" y="10"/>
                    <a:pt x="22" y="8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4"/>
                    <a:pt x="16" y="4"/>
                    <a:pt x="14" y="4"/>
                  </a:cubicBezTo>
                  <a:cubicBezTo>
                    <a:pt x="11" y="4"/>
                    <a:pt x="10" y="4"/>
                    <a:pt x="8" y="5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4" y="15"/>
                    <a:pt x="4" y="17"/>
                    <a:pt x="4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4" y="26"/>
                    <a:pt x="5" y="28"/>
                    <a:pt x="5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10" y="33"/>
                    <a:pt x="11" y="34"/>
                    <a:pt x="14" y="34"/>
                  </a:cubicBezTo>
                  <a:cubicBezTo>
                    <a:pt x="16" y="34"/>
                    <a:pt x="18" y="33"/>
                    <a:pt x="19" y="32"/>
                  </a:cubicBezTo>
                  <a:cubicBezTo>
                    <a:pt x="20" y="31"/>
                    <a:pt x="21" y="30"/>
                    <a:pt x="22" y="29"/>
                  </a:cubicBezTo>
                  <a:cubicBezTo>
                    <a:pt x="23" y="28"/>
                    <a:pt x="23" y="26"/>
                    <a:pt x="23" y="24"/>
                  </a:cubicBezTo>
                  <a:cubicBezTo>
                    <a:pt x="24" y="22"/>
                    <a:pt x="24" y="20"/>
                    <a:pt x="24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8B24EF54-A55B-3518-9F29-2597518FB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5" y="314"/>
              <a:ext cx="5" cy="51"/>
            </a:xfrm>
            <a:custGeom>
              <a:avLst/>
              <a:gdLst>
                <a:gd name="T0" fmla="*/ 0 w 5"/>
                <a:gd name="T1" fmla="*/ 0 h 51"/>
                <a:gd name="T2" fmla="*/ 5 w 5"/>
                <a:gd name="T3" fmla="*/ 0 h 51"/>
                <a:gd name="T4" fmla="*/ 5 w 5"/>
                <a:gd name="T5" fmla="*/ 4 h 51"/>
                <a:gd name="T6" fmla="*/ 0 w 5"/>
                <a:gd name="T7" fmla="*/ 4 h 51"/>
                <a:gd name="T8" fmla="*/ 0 w 5"/>
                <a:gd name="T9" fmla="*/ 0 h 51"/>
                <a:gd name="T10" fmla="*/ 1 w 5"/>
                <a:gd name="T11" fmla="*/ 16 h 51"/>
                <a:gd name="T12" fmla="*/ 5 w 5"/>
                <a:gd name="T13" fmla="*/ 16 h 51"/>
                <a:gd name="T14" fmla="*/ 5 w 5"/>
                <a:gd name="T15" fmla="*/ 51 h 51"/>
                <a:gd name="T16" fmla="*/ 1 w 5"/>
                <a:gd name="T17" fmla="*/ 51 h 51"/>
                <a:gd name="T18" fmla="*/ 1 w 5"/>
                <a:gd name="T1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1">
                  <a:moveTo>
                    <a:pt x="0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1" y="16"/>
                  </a:moveTo>
                  <a:lnTo>
                    <a:pt x="5" y="16"/>
                  </a:lnTo>
                  <a:lnTo>
                    <a:pt x="5" y="51"/>
                  </a:lnTo>
                  <a:lnTo>
                    <a:pt x="1" y="5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19A376BF-B2CF-186A-C3D5-060F6512C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329"/>
              <a:ext cx="27" cy="36"/>
            </a:xfrm>
            <a:custGeom>
              <a:avLst/>
              <a:gdLst>
                <a:gd name="T0" fmla="*/ 28 w 28"/>
                <a:gd name="T1" fmla="*/ 26 h 37"/>
                <a:gd name="T2" fmla="*/ 25 w 28"/>
                <a:gd name="T3" fmla="*/ 34 h 37"/>
                <a:gd name="T4" fmla="*/ 14 w 28"/>
                <a:gd name="T5" fmla="*/ 37 h 37"/>
                <a:gd name="T6" fmla="*/ 6 w 28"/>
                <a:gd name="T7" fmla="*/ 36 h 37"/>
                <a:gd name="T8" fmla="*/ 0 w 28"/>
                <a:gd name="T9" fmla="*/ 32 h 37"/>
                <a:gd name="T10" fmla="*/ 2 w 28"/>
                <a:gd name="T11" fmla="*/ 29 h 37"/>
                <a:gd name="T12" fmla="*/ 14 w 28"/>
                <a:gd name="T13" fmla="*/ 34 h 37"/>
                <a:gd name="T14" fmla="*/ 25 w 28"/>
                <a:gd name="T15" fmla="*/ 26 h 37"/>
                <a:gd name="T16" fmla="*/ 23 w 28"/>
                <a:gd name="T17" fmla="*/ 22 h 37"/>
                <a:gd name="T18" fmla="*/ 18 w 28"/>
                <a:gd name="T19" fmla="*/ 20 h 37"/>
                <a:gd name="T20" fmla="*/ 12 w 28"/>
                <a:gd name="T21" fmla="*/ 20 h 37"/>
                <a:gd name="T22" fmla="*/ 1 w 28"/>
                <a:gd name="T23" fmla="*/ 10 h 37"/>
                <a:gd name="T24" fmla="*/ 5 w 28"/>
                <a:gd name="T25" fmla="*/ 3 h 37"/>
                <a:gd name="T26" fmla="*/ 14 w 28"/>
                <a:gd name="T27" fmla="*/ 0 h 37"/>
                <a:gd name="T28" fmla="*/ 21 w 28"/>
                <a:gd name="T29" fmla="*/ 1 h 37"/>
                <a:gd name="T30" fmla="*/ 27 w 28"/>
                <a:gd name="T31" fmla="*/ 4 h 37"/>
                <a:gd name="T32" fmla="*/ 24 w 28"/>
                <a:gd name="T33" fmla="*/ 7 h 37"/>
                <a:gd name="T34" fmla="*/ 14 w 28"/>
                <a:gd name="T35" fmla="*/ 4 h 37"/>
                <a:gd name="T36" fmla="*/ 7 w 28"/>
                <a:gd name="T37" fmla="*/ 5 h 37"/>
                <a:gd name="T38" fmla="*/ 5 w 28"/>
                <a:gd name="T39" fmla="*/ 10 h 37"/>
                <a:gd name="T40" fmla="*/ 7 w 28"/>
                <a:gd name="T41" fmla="*/ 15 h 37"/>
                <a:gd name="T42" fmla="*/ 12 w 28"/>
                <a:gd name="T43" fmla="*/ 16 h 37"/>
                <a:gd name="T44" fmla="*/ 18 w 28"/>
                <a:gd name="T45" fmla="*/ 17 h 37"/>
                <a:gd name="T46" fmla="*/ 22 w 28"/>
                <a:gd name="T47" fmla="*/ 18 h 37"/>
                <a:gd name="T48" fmla="*/ 25 w 28"/>
                <a:gd name="T49" fmla="*/ 19 h 37"/>
                <a:gd name="T50" fmla="*/ 28 w 28"/>
                <a:gd name="T51" fmla="*/ 22 h 37"/>
                <a:gd name="T52" fmla="*/ 28 w 28"/>
                <a:gd name="T5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37">
                  <a:moveTo>
                    <a:pt x="28" y="26"/>
                  </a:moveTo>
                  <a:cubicBezTo>
                    <a:pt x="28" y="30"/>
                    <a:pt x="27" y="32"/>
                    <a:pt x="25" y="34"/>
                  </a:cubicBezTo>
                  <a:cubicBezTo>
                    <a:pt x="22" y="36"/>
                    <a:pt x="19" y="37"/>
                    <a:pt x="14" y="37"/>
                  </a:cubicBezTo>
                  <a:cubicBezTo>
                    <a:pt x="11" y="37"/>
                    <a:pt x="8" y="37"/>
                    <a:pt x="6" y="36"/>
                  </a:cubicBezTo>
                  <a:cubicBezTo>
                    <a:pt x="4" y="35"/>
                    <a:pt x="1" y="34"/>
                    <a:pt x="0" y="3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32"/>
                    <a:pt x="9" y="34"/>
                    <a:pt x="14" y="34"/>
                  </a:cubicBezTo>
                  <a:cubicBezTo>
                    <a:pt x="21" y="34"/>
                    <a:pt x="25" y="31"/>
                    <a:pt x="25" y="26"/>
                  </a:cubicBezTo>
                  <a:cubicBezTo>
                    <a:pt x="25" y="24"/>
                    <a:pt x="24" y="23"/>
                    <a:pt x="23" y="22"/>
                  </a:cubicBezTo>
                  <a:cubicBezTo>
                    <a:pt x="22" y="21"/>
                    <a:pt x="20" y="21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19"/>
                    <a:pt x="1" y="16"/>
                    <a:pt x="1" y="10"/>
                  </a:cubicBezTo>
                  <a:cubicBezTo>
                    <a:pt x="1" y="7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19" y="1"/>
                    <a:pt x="21" y="1"/>
                  </a:cubicBezTo>
                  <a:cubicBezTo>
                    <a:pt x="23" y="2"/>
                    <a:pt x="25" y="3"/>
                    <a:pt x="27" y="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18" y="4"/>
                    <a:pt x="14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2"/>
                    <a:pt x="5" y="14"/>
                    <a:pt x="7" y="15"/>
                  </a:cubicBezTo>
                  <a:cubicBezTo>
                    <a:pt x="8" y="16"/>
                    <a:pt x="10" y="16"/>
                    <a:pt x="12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1" y="17"/>
                    <a:pt x="22" y="18"/>
                  </a:cubicBezTo>
                  <a:cubicBezTo>
                    <a:pt x="23" y="18"/>
                    <a:pt x="25" y="19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8" y="23"/>
                    <a:pt x="28" y="25"/>
                    <a:pt x="28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0">
              <a:extLst>
                <a:ext uri="{FF2B5EF4-FFF2-40B4-BE49-F238E27FC236}">
                  <a16:creationId xmlns:a16="http://schemas.microsoft.com/office/drawing/2014/main" id="{BC76C3D2-36A8-5667-8BD1-CD3F661C0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" y="319"/>
              <a:ext cx="17" cy="46"/>
            </a:xfrm>
            <a:custGeom>
              <a:avLst/>
              <a:gdLst>
                <a:gd name="T0" fmla="*/ 14 w 17"/>
                <a:gd name="T1" fmla="*/ 48 h 48"/>
                <a:gd name="T2" fmla="*/ 7 w 17"/>
                <a:gd name="T3" fmla="*/ 45 h 48"/>
                <a:gd name="T4" fmla="*/ 5 w 17"/>
                <a:gd name="T5" fmla="*/ 38 h 48"/>
                <a:gd name="T6" fmla="*/ 5 w 17"/>
                <a:gd name="T7" fmla="*/ 15 h 48"/>
                <a:gd name="T8" fmla="*/ 0 w 17"/>
                <a:gd name="T9" fmla="*/ 15 h 48"/>
                <a:gd name="T10" fmla="*/ 0 w 17"/>
                <a:gd name="T11" fmla="*/ 12 h 48"/>
                <a:gd name="T12" fmla="*/ 5 w 17"/>
                <a:gd name="T13" fmla="*/ 12 h 48"/>
                <a:gd name="T14" fmla="*/ 5 w 17"/>
                <a:gd name="T15" fmla="*/ 0 h 48"/>
                <a:gd name="T16" fmla="*/ 9 w 17"/>
                <a:gd name="T17" fmla="*/ 0 h 48"/>
                <a:gd name="T18" fmla="*/ 9 w 17"/>
                <a:gd name="T19" fmla="*/ 12 h 48"/>
                <a:gd name="T20" fmla="*/ 17 w 17"/>
                <a:gd name="T21" fmla="*/ 12 h 48"/>
                <a:gd name="T22" fmla="*/ 17 w 17"/>
                <a:gd name="T23" fmla="*/ 15 h 48"/>
                <a:gd name="T24" fmla="*/ 9 w 17"/>
                <a:gd name="T25" fmla="*/ 15 h 48"/>
                <a:gd name="T26" fmla="*/ 9 w 17"/>
                <a:gd name="T27" fmla="*/ 38 h 48"/>
                <a:gd name="T28" fmla="*/ 10 w 17"/>
                <a:gd name="T29" fmla="*/ 43 h 48"/>
                <a:gd name="T30" fmla="*/ 14 w 17"/>
                <a:gd name="T31" fmla="*/ 44 h 48"/>
                <a:gd name="T32" fmla="*/ 17 w 17"/>
                <a:gd name="T33" fmla="*/ 44 h 48"/>
                <a:gd name="T34" fmla="*/ 17 w 17"/>
                <a:gd name="T35" fmla="*/ 48 h 48"/>
                <a:gd name="T36" fmla="*/ 14 w 17"/>
                <a:gd name="T3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48">
                  <a:moveTo>
                    <a:pt x="14" y="48"/>
                  </a:moveTo>
                  <a:cubicBezTo>
                    <a:pt x="11" y="48"/>
                    <a:pt x="9" y="47"/>
                    <a:pt x="7" y="45"/>
                  </a:cubicBezTo>
                  <a:cubicBezTo>
                    <a:pt x="6" y="43"/>
                    <a:pt x="5" y="41"/>
                    <a:pt x="5" y="3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40"/>
                    <a:pt x="9" y="42"/>
                    <a:pt x="10" y="43"/>
                  </a:cubicBezTo>
                  <a:cubicBezTo>
                    <a:pt x="11" y="44"/>
                    <a:pt x="12" y="44"/>
                    <a:pt x="1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8"/>
                    <a:pt x="17" y="48"/>
                    <a:pt x="17" y="48"/>
                  </a:cubicBez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1BB09F30-9C6A-06EB-156C-C67B2D2FD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3" y="314"/>
              <a:ext cx="4" cy="51"/>
            </a:xfrm>
            <a:custGeom>
              <a:avLst/>
              <a:gdLst>
                <a:gd name="T0" fmla="*/ 0 w 4"/>
                <a:gd name="T1" fmla="*/ 0 h 51"/>
                <a:gd name="T2" fmla="*/ 4 w 4"/>
                <a:gd name="T3" fmla="*/ 0 h 51"/>
                <a:gd name="T4" fmla="*/ 4 w 4"/>
                <a:gd name="T5" fmla="*/ 4 h 51"/>
                <a:gd name="T6" fmla="*/ 0 w 4"/>
                <a:gd name="T7" fmla="*/ 4 h 51"/>
                <a:gd name="T8" fmla="*/ 0 w 4"/>
                <a:gd name="T9" fmla="*/ 0 h 51"/>
                <a:gd name="T10" fmla="*/ 0 w 4"/>
                <a:gd name="T11" fmla="*/ 16 h 51"/>
                <a:gd name="T12" fmla="*/ 4 w 4"/>
                <a:gd name="T13" fmla="*/ 16 h 51"/>
                <a:gd name="T14" fmla="*/ 4 w 4"/>
                <a:gd name="T15" fmla="*/ 51 h 51"/>
                <a:gd name="T16" fmla="*/ 0 w 4"/>
                <a:gd name="T17" fmla="*/ 51 h 51"/>
                <a:gd name="T18" fmla="*/ 0 w 4"/>
                <a:gd name="T19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1">
                  <a:moveTo>
                    <a:pt x="0" y="0"/>
                  </a:move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  <a:moveTo>
                    <a:pt x="0" y="16"/>
                  </a:moveTo>
                  <a:lnTo>
                    <a:pt x="4" y="16"/>
                  </a:lnTo>
                  <a:lnTo>
                    <a:pt x="4" y="51"/>
                  </a:lnTo>
                  <a:lnTo>
                    <a:pt x="0" y="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2">
              <a:extLst>
                <a:ext uri="{FF2B5EF4-FFF2-40B4-BE49-F238E27FC236}">
                  <a16:creationId xmlns:a16="http://schemas.microsoft.com/office/drawing/2014/main" id="{D2FC43A7-BB70-85BB-1517-56BB6CE85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" y="329"/>
              <a:ext cx="27" cy="36"/>
            </a:xfrm>
            <a:custGeom>
              <a:avLst/>
              <a:gdLst>
                <a:gd name="T0" fmla="*/ 28 w 28"/>
                <a:gd name="T1" fmla="*/ 31 h 37"/>
                <a:gd name="T2" fmla="*/ 22 w 28"/>
                <a:gd name="T3" fmla="*/ 36 h 37"/>
                <a:gd name="T4" fmla="*/ 16 w 28"/>
                <a:gd name="T5" fmla="*/ 37 h 37"/>
                <a:gd name="T6" fmla="*/ 9 w 28"/>
                <a:gd name="T7" fmla="*/ 36 h 37"/>
                <a:gd name="T8" fmla="*/ 4 w 28"/>
                <a:gd name="T9" fmla="*/ 32 h 37"/>
                <a:gd name="T10" fmla="*/ 1 w 28"/>
                <a:gd name="T11" fmla="*/ 26 h 37"/>
                <a:gd name="T12" fmla="*/ 0 w 28"/>
                <a:gd name="T13" fmla="*/ 19 h 37"/>
                <a:gd name="T14" fmla="*/ 1 w 28"/>
                <a:gd name="T15" fmla="*/ 11 h 37"/>
                <a:gd name="T16" fmla="*/ 4 w 28"/>
                <a:gd name="T17" fmla="*/ 5 h 37"/>
                <a:gd name="T18" fmla="*/ 9 w 28"/>
                <a:gd name="T19" fmla="*/ 1 h 37"/>
                <a:gd name="T20" fmla="*/ 16 w 28"/>
                <a:gd name="T21" fmla="*/ 0 h 37"/>
                <a:gd name="T22" fmla="*/ 22 w 28"/>
                <a:gd name="T23" fmla="*/ 1 h 37"/>
                <a:gd name="T24" fmla="*/ 28 w 28"/>
                <a:gd name="T25" fmla="*/ 6 h 37"/>
                <a:gd name="T26" fmla="*/ 25 w 28"/>
                <a:gd name="T27" fmla="*/ 8 h 37"/>
                <a:gd name="T28" fmla="*/ 21 w 28"/>
                <a:gd name="T29" fmla="*/ 5 h 37"/>
                <a:gd name="T30" fmla="*/ 16 w 28"/>
                <a:gd name="T31" fmla="*/ 4 h 37"/>
                <a:gd name="T32" fmla="*/ 7 w 28"/>
                <a:gd name="T33" fmla="*/ 8 h 37"/>
                <a:gd name="T34" fmla="*/ 5 w 28"/>
                <a:gd name="T35" fmla="*/ 13 h 37"/>
                <a:gd name="T36" fmla="*/ 4 w 28"/>
                <a:gd name="T37" fmla="*/ 19 h 37"/>
                <a:gd name="T38" fmla="*/ 5 w 28"/>
                <a:gd name="T39" fmla="*/ 25 h 37"/>
                <a:gd name="T40" fmla="*/ 7 w 28"/>
                <a:gd name="T41" fmla="*/ 29 h 37"/>
                <a:gd name="T42" fmla="*/ 16 w 28"/>
                <a:gd name="T43" fmla="*/ 34 h 37"/>
                <a:gd name="T44" fmla="*/ 21 w 28"/>
                <a:gd name="T45" fmla="*/ 33 h 37"/>
                <a:gd name="T46" fmla="*/ 25 w 28"/>
                <a:gd name="T47" fmla="*/ 29 h 37"/>
                <a:gd name="T48" fmla="*/ 28 w 28"/>
                <a:gd name="T4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6" y="34"/>
                    <a:pt x="24" y="35"/>
                    <a:pt x="22" y="36"/>
                  </a:cubicBezTo>
                  <a:cubicBezTo>
                    <a:pt x="21" y="37"/>
                    <a:pt x="18" y="37"/>
                    <a:pt x="16" y="37"/>
                  </a:cubicBezTo>
                  <a:cubicBezTo>
                    <a:pt x="14" y="37"/>
                    <a:pt x="11" y="37"/>
                    <a:pt x="9" y="36"/>
                  </a:cubicBezTo>
                  <a:cubicBezTo>
                    <a:pt x="8" y="35"/>
                    <a:pt x="6" y="34"/>
                    <a:pt x="4" y="32"/>
                  </a:cubicBezTo>
                  <a:cubicBezTo>
                    <a:pt x="3" y="30"/>
                    <a:pt x="2" y="29"/>
                    <a:pt x="1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9" y="1"/>
                  </a:cubicBezTo>
                  <a:cubicBezTo>
                    <a:pt x="11" y="1"/>
                    <a:pt x="14" y="0"/>
                    <a:pt x="16" y="0"/>
                  </a:cubicBezTo>
                  <a:cubicBezTo>
                    <a:pt x="18" y="0"/>
                    <a:pt x="21" y="1"/>
                    <a:pt x="22" y="1"/>
                  </a:cubicBezTo>
                  <a:cubicBezTo>
                    <a:pt x="24" y="2"/>
                    <a:pt x="26" y="4"/>
                    <a:pt x="28" y="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20" y="4"/>
                    <a:pt x="18" y="4"/>
                    <a:pt x="16" y="4"/>
                  </a:cubicBezTo>
                  <a:cubicBezTo>
                    <a:pt x="12" y="4"/>
                    <a:pt x="9" y="5"/>
                    <a:pt x="7" y="8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4" y="14"/>
                    <a:pt x="4" y="16"/>
                    <a:pt x="4" y="19"/>
                  </a:cubicBezTo>
                  <a:cubicBezTo>
                    <a:pt x="4" y="21"/>
                    <a:pt x="4" y="23"/>
                    <a:pt x="5" y="25"/>
                  </a:cubicBezTo>
                  <a:cubicBezTo>
                    <a:pt x="5" y="26"/>
                    <a:pt x="6" y="28"/>
                    <a:pt x="7" y="29"/>
                  </a:cubicBezTo>
                  <a:cubicBezTo>
                    <a:pt x="9" y="32"/>
                    <a:pt x="12" y="34"/>
                    <a:pt x="16" y="34"/>
                  </a:cubicBezTo>
                  <a:cubicBezTo>
                    <a:pt x="18" y="34"/>
                    <a:pt x="20" y="33"/>
                    <a:pt x="21" y="33"/>
                  </a:cubicBezTo>
                  <a:cubicBezTo>
                    <a:pt x="22" y="32"/>
                    <a:pt x="24" y="31"/>
                    <a:pt x="25" y="29"/>
                  </a:cubicBezTo>
                  <a:lnTo>
                    <a:pt x="28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43">
              <a:extLst>
                <a:ext uri="{FF2B5EF4-FFF2-40B4-BE49-F238E27FC236}">
                  <a16:creationId xmlns:a16="http://schemas.microsoft.com/office/drawing/2014/main" id="{EF80416A-6CF2-064D-4FD1-087FFF7E7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7" y="329"/>
              <a:ext cx="27" cy="36"/>
            </a:xfrm>
            <a:custGeom>
              <a:avLst/>
              <a:gdLst>
                <a:gd name="T0" fmla="*/ 28 w 28"/>
                <a:gd name="T1" fmla="*/ 26 h 37"/>
                <a:gd name="T2" fmla="*/ 25 w 28"/>
                <a:gd name="T3" fmla="*/ 34 h 37"/>
                <a:gd name="T4" fmla="*/ 14 w 28"/>
                <a:gd name="T5" fmla="*/ 37 h 37"/>
                <a:gd name="T6" fmla="*/ 6 w 28"/>
                <a:gd name="T7" fmla="*/ 36 h 37"/>
                <a:gd name="T8" fmla="*/ 0 w 28"/>
                <a:gd name="T9" fmla="*/ 32 h 37"/>
                <a:gd name="T10" fmla="*/ 2 w 28"/>
                <a:gd name="T11" fmla="*/ 29 h 37"/>
                <a:gd name="T12" fmla="*/ 14 w 28"/>
                <a:gd name="T13" fmla="*/ 34 h 37"/>
                <a:gd name="T14" fmla="*/ 25 w 28"/>
                <a:gd name="T15" fmla="*/ 26 h 37"/>
                <a:gd name="T16" fmla="*/ 23 w 28"/>
                <a:gd name="T17" fmla="*/ 22 h 37"/>
                <a:gd name="T18" fmla="*/ 18 w 28"/>
                <a:gd name="T19" fmla="*/ 20 h 37"/>
                <a:gd name="T20" fmla="*/ 12 w 28"/>
                <a:gd name="T21" fmla="*/ 20 h 37"/>
                <a:gd name="T22" fmla="*/ 1 w 28"/>
                <a:gd name="T23" fmla="*/ 10 h 37"/>
                <a:gd name="T24" fmla="*/ 5 w 28"/>
                <a:gd name="T25" fmla="*/ 3 h 37"/>
                <a:gd name="T26" fmla="*/ 14 w 28"/>
                <a:gd name="T27" fmla="*/ 0 h 37"/>
                <a:gd name="T28" fmla="*/ 21 w 28"/>
                <a:gd name="T29" fmla="*/ 1 h 37"/>
                <a:gd name="T30" fmla="*/ 27 w 28"/>
                <a:gd name="T31" fmla="*/ 4 h 37"/>
                <a:gd name="T32" fmla="*/ 24 w 28"/>
                <a:gd name="T33" fmla="*/ 7 h 37"/>
                <a:gd name="T34" fmla="*/ 14 w 28"/>
                <a:gd name="T35" fmla="*/ 4 h 37"/>
                <a:gd name="T36" fmla="*/ 7 w 28"/>
                <a:gd name="T37" fmla="*/ 5 h 37"/>
                <a:gd name="T38" fmla="*/ 5 w 28"/>
                <a:gd name="T39" fmla="*/ 10 h 37"/>
                <a:gd name="T40" fmla="*/ 7 w 28"/>
                <a:gd name="T41" fmla="*/ 15 h 37"/>
                <a:gd name="T42" fmla="*/ 12 w 28"/>
                <a:gd name="T43" fmla="*/ 16 h 37"/>
                <a:gd name="T44" fmla="*/ 18 w 28"/>
                <a:gd name="T45" fmla="*/ 17 h 37"/>
                <a:gd name="T46" fmla="*/ 22 w 28"/>
                <a:gd name="T47" fmla="*/ 18 h 37"/>
                <a:gd name="T48" fmla="*/ 25 w 28"/>
                <a:gd name="T49" fmla="*/ 19 h 37"/>
                <a:gd name="T50" fmla="*/ 28 w 28"/>
                <a:gd name="T51" fmla="*/ 22 h 37"/>
                <a:gd name="T52" fmla="*/ 28 w 28"/>
                <a:gd name="T5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37">
                  <a:moveTo>
                    <a:pt x="28" y="26"/>
                  </a:moveTo>
                  <a:cubicBezTo>
                    <a:pt x="28" y="30"/>
                    <a:pt x="27" y="32"/>
                    <a:pt x="25" y="34"/>
                  </a:cubicBezTo>
                  <a:cubicBezTo>
                    <a:pt x="22" y="36"/>
                    <a:pt x="18" y="37"/>
                    <a:pt x="14" y="37"/>
                  </a:cubicBezTo>
                  <a:cubicBezTo>
                    <a:pt x="11" y="37"/>
                    <a:pt x="8" y="37"/>
                    <a:pt x="6" y="36"/>
                  </a:cubicBezTo>
                  <a:cubicBezTo>
                    <a:pt x="3" y="35"/>
                    <a:pt x="1" y="34"/>
                    <a:pt x="0" y="3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5" y="32"/>
                    <a:pt x="9" y="34"/>
                    <a:pt x="14" y="34"/>
                  </a:cubicBezTo>
                  <a:cubicBezTo>
                    <a:pt x="21" y="34"/>
                    <a:pt x="25" y="31"/>
                    <a:pt x="25" y="26"/>
                  </a:cubicBezTo>
                  <a:cubicBezTo>
                    <a:pt x="25" y="24"/>
                    <a:pt x="24" y="23"/>
                    <a:pt x="23" y="22"/>
                  </a:cubicBezTo>
                  <a:cubicBezTo>
                    <a:pt x="22" y="21"/>
                    <a:pt x="20" y="21"/>
                    <a:pt x="1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19"/>
                    <a:pt x="1" y="16"/>
                    <a:pt x="1" y="10"/>
                  </a:cubicBezTo>
                  <a:cubicBezTo>
                    <a:pt x="1" y="7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6" y="0"/>
                    <a:pt x="19" y="1"/>
                    <a:pt x="21" y="1"/>
                  </a:cubicBezTo>
                  <a:cubicBezTo>
                    <a:pt x="23" y="2"/>
                    <a:pt x="25" y="3"/>
                    <a:pt x="27" y="4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18" y="4"/>
                    <a:pt x="14" y="4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6" y="6"/>
                    <a:pt x="5" y="8"/>
                    <a:pt x="5" y="10"/>
                  </a:cubicBezTo>
                  <a:cubicBezTo>
                    <a:pt x="5" y="12"/>
                    <a:pt x="5" y="14"/>
                    <a:pt x="7" y="15"/>
                  </a:cubicBezTo>
                  <a:cubicBezTo>
                    <a:pt x="8" y="16"/>
                    <a:pt x="10" y="16"/>
                    <a:pt x="12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1" y="17"/>
                    <a:pt x="22" y="18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8" y="23"/>
                    <a:pt x="28" y="25"/>
                    <a:pt x="28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39BE865A-491E-CCC5-12C1-871A6E0A0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9" y="144"/>
              <a:ext cx="104" cy="138"/>
            </a:xfrm>
            <a:custGeom>
              <a:avLst/>
              <a:gdLst>
                <a:gd name="T0" fmla="*/ 90 w 107"/>
                <a:gd name="T1" fmla="*/ 128 h 141"/>
                <a:gd name="T2" fmla="*/ 52 w 107"/>
                <a:gd name="T3" fmla="*/ 141 h 141"/>
                <a:gd name="T4" fmla="*/ 0 w 107"/>
                <a:gd name="T5" fmla="*/ 141 h 141"/>
                <a:gd name="T6" fmla="*/ 0 w 107"/>
                <a:gd name="T7" fmla="*/ 0 h 141"/>
                <a:gd name="T8" fmla="*/ 52 w 107"/>
                <a:gd name="T9" fmla="*/ 0 h 141"/>
                <a:gd name="T10" fmla="*/ 90 w 107"/>
                <a:gd name="T11" fmla="*/ 14 h 141"/>
                <a:gd name="T12" fmla="*/ 105 w 107"/>
                <a:gd name="T13" fmla="*/ 71 h 141"/>
                <a:gd name="T14" fmla="*/ 90 w 107"/>
                <a:gd name="T15" fmla="*/ 128 h 141"/>
                <a:gd name="T16" fmla="*/ 66 w 107"/>
                <a:gd name="T17" fmla="*/ 39 h 141"/>
                <a:gd name="T18" fmla="*/ 50 w 107"/>
                <a:gd name="T19" fmla="*/ 31 h 141"/>
                <a:gd name="T20" fmla="*/ 34 w 107"/>
                <a:gd name="T21" fmla="*/ 31 h 141"/>
                <a:gd name="T22" fmla="*/ 34 w 107"/>
                <a:gd name="T23" fmla="*/ 111 h 141"/>
                <a:gd name="T24" fmla="*/ 50 w 107"/>
                <a:gd name="T25" fmla="*/ 111 h 141"/>
                <a:gd name="T26" fmla="*/ 66 w 107"/>
                <a:gd name="T27" fmla="*/ 103 h 141"/>
                <a:gd name="T28" fmla="*/ 70 w 107"/>
                <a:gd name="T29" fmla="*/ 71 h 141"/>
                <a:gd name="T30" fmla="*/ 66 w 107"/>
                <a:gd name="T31" fmla="*/ 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141">
                  <a:moveTo>
                    <a:pt x="90" y="128"/>
                  </a:moveTo>
                  <a:cubicBezTo>
                    <a:pt x="80" y="137"/>
                    <a:pt x="67" y="141"/>
                    <a:pt x="52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7" y="0"/>
                    <a:pt x="80" y="4"/>
                    <a:pt x="90" y="14"/>
                  </a:cubicBezTo>
                  <a:cubicBezTo>
                    <a:pt x="107" y="31"/>
                    <a:pt x="105" y="49"/>
                    <a:pt x="105" y="71"/>
                  </a:cubicBezTo>
                  <a:cubicBezTo>
                    <a:pt x="105" y="93"/>
                    <a:pt x="107" y="111"/>
                    <a:pt x="90" y="128"/>
                  </a:cubicBezTo>
                  <a:close/>
                  <a:moveTo>
                    <a:pt x="66" y="39"/>
                  </a:moveTo>
                  <a:cubicBezTo>
                    <a:pt x="63" y="34"/>
                    <a:pt x="58" y="31"/>
                    <a:pt x="50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8" y="111"/>
                    <a:pt x="63" y="107"/>
                    <a:pt x="66" y="103"/>
                  </a:cubicBezTo>
                  <a:cubicBezTo>
                    <a:pt x="69" y="99"/>
                    <a:pt x="70" y="95"/>
                    <a:pt x="70" y="71"/>
                  </a:cubicBezTo>
                  <a:cubicBezTo>
                    <a:pt x="70" y="47"/>
                    <a:pt x="69" y="43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77EDF7C-6B17-4D1E-8751-5B44D09D3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" y="144"/>
              <a:ext cx="33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46">
              <a:extLst>
                <a:ext uri="{FF2B5EF4-FFF2-40B4-BE49-F238E27FC236}">
                  <a16:creationId xmlns:a16="http://schemas.microsoft.com/office/drawing/2014/main" id="{31F01D25-B4DE-7755-A3EF-D4A142D3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144"/>
              <a:ext cx="107" cy="138"/>
            </a:xfrm>
            <a:custGeom>
              <a:avLst/>
              <a:gdLst>
                <a:gd name="T0" fmla="*/ 78 w 107"/>
                <a:gd name="T1" fmla="*/ 138 h 138"/>
                <a:gd name="T2" fmla="*/ 33 w 107"/>
                <a:gd name="T3" fmla="*/ 68 h 138"/>
                <a:gd name="T4" fmla="*/ 33 w 107"/>
                <a:gd name="T5" fmla="*/ 138 h 138"/>
                <a:gd name="T6" fmla="*/ 0 w 107"/>
                <a:gd name="T7" fmla="*/ 138 h 138"/>
                <a:gd name="T8" fmla="*/ 0 w 107"/>
                <a:gd name="T9" fmla="*/ 0 h 138"/>
                <a:gd name="T10" fmla="*/ 29 w 107"/>
                <a:gd name="T11" fmla="*/ 0 h 138"/>
                <a:gd name="T12" fmla="*/ 73 w 107"/>
                <a:gd name="T13" fmla="*/ 69 h 138"/>
                <a:gd name="T14" fmla="*/ 73 w 107"/>
                <a:gd name="T15" fmla="*/ 0 h 138"/>
                <a:gd name="T16" fmla="*/ 107 w 107"/>
                <a:gd name="T17" fmla="*/ 0 h 138"/>
                <a:gd name="T18" fmla="*/ 107 w 107"/>
                <a:gd name="T19" fmla="*/ 138 h 138"/>
                <a:gd name="T20" fmla="*/ 78 w 107"/>
                <a:gd name="T2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38">
                  <a:moveTo>
                    <a:pt x="78" y="138"/>
                  </a:moveTo>
                  <a:lnTo>
                    <a:pt x="33" y="68"/>
                  </a:lnTo>
                  <a:lnTo>
                    <a:pt x="33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73" y="69"/>
                  </a:lnTo>
                  <a:lnTo>
                    <a:pt x="73" y="0"/>
                  </a:lnTo>
                  <a:lnTo>
                    <a:pt x="107" y="0"/>
                  </a:lnTo>
                  <a:lnTo>
                    <a:pt x="107" y="138"/>
                  </a:lnTo>
                  <a:lnTo>
                    <a:pt x="78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7">
              <a:extLst>
                <a:ext uri="{FF2B5EF4-FFF2-40B4-BE49-F238E27FC236}">
                  <a16:creationId xmlns:a16="http://schemas.microsoft.com/office/drawing/2014/main" id="{C62A4077-C2CE-AF31-2D3D-C822B9C2AB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3" y="144"/>
              <a:ext cx="125" cy="138"/>
            </a:xfrm>
            <a:custGeom>
              <a:avLst/>
              <a:gdLst>
                <a:gd name="T0" fmla="*/ 90 w 125"/>
                <a:gd name="T1" fmla="*/ 138 h 138"/>
                <a:gd name="T2" fmla="*/ 85 w 125"/>
                <a:gd name="T3" fmla="*/ 117 h 138"/>
                <a:gd name="T4" fmla="*/ 42 w 125"/>
                <a:gd name="T5" fmla="*/ 117 h 138"/>
                <a:gd name="T6" fmla="*/ 35 w 125"/>
                <a:gd name="T7" fmla="*/ 138 h 138"/>
                <a:gd name="T8" fmla="*/ 0 w 125"/>
                <a:gd name="T9" fmla="*/ 138 h 138"/>
                <a:gd name="T10" fmla="*/ 50 w 125"/>
                <a:gd name="T11" fmla="*/ 0 h 138"/>
                <a:gd name="T12" fmla="*/ 76 w 125"/>
                <a:gd name="T13" fmla="*/ 0 h 138"/>
                <a:gd name="T14" fmla="*/ 125 w 125"/>
                <a:gd name="T15" fmla="*/ 138 h 138"/>
                <a:gd name="T16" fmla="*/ 90 w 125"/>
                <a:gd name="T17" fmla="*/ 138 h 138"/>
                <a:gd name="T18" fmla="*/ 64 w 125"/>
                <a:gd name="T19" fmla="*/ 53 h 138"/>
                <a:gd name="T20" fmla="*/ 52 w 125"/>
                <a:gd name="T21" fmla="*/ 89 h 138"/>
                <a:gd name="T22" fmla="*/ 75 w 125"/>
                <a:gd name="T23" fmla="*/ 89 h 138"/>
                <a:gd name="T24" fmla="*/ 64 w 125"/>
                <a:gd name="T25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138">
                  <a:moveTo>
                    <a:pt x="90" y="138"/>
                  </a:moveTo>
                  <a:lnTo>
                    <a:pt x="85" y="117"/>
                  </a:lnTo>
                  <a:lnTo>
                    <a:pt x="42" y="117"/>
                  </a:lnTo>
                  <a:lnTo>
                    <a:pt x="35" y="138"/>
                  </a:lnTo>
                  <a:lnTo>
                    <a:pt x="0" y="138"/>
                  </a:lnTo>
                  <a:lnTo>
                    <a:pt x="50" y="0"/>
                  </a:lnTo>
                  <a:lnTo>
                    <a:pt x="76" y="0"/>
                  </a:lnTo>
                  <a:lnTo>
                    <a:pt x="125" y="138"/>
                  </a:lnTo>
                  <a:lnTo>
                    <a:pt x="90" y="138"/>
                  </a:lnTo>
                  <a:close/>
                  <a:moveTo>
                    <a:pt x="64" y="53"/>
                  </a:moveTo>
                  <a:lnTo>
                    <a:pt x="52" y="89"/>
                  </a:lnTo>
                  <a:lnTo>
                    <a:pt x="75" y="89"/>
                  </a:lnTo>
                  <a:lnTo>
                    <a:pt x="64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8">
              <a:extLst>
                <a:ext uri="{FF2B5EF4-FFF2-40B4-BE49-F238E27FC236}">
                  <a16:creationId xmlns:a16="http://schemas.microsoft.com/office/drawing/2014/main" id="{D968D33E-E4E8-81B9-9B7D-C9C7DD9D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" y="144"/>
              <a:ext cx="89" cy="138"/>
            </a:xfrm>
            <a:custGeom>
              <a:avLst/>
              <a:gdLst>
                <a:gd name="T0" fmla="*/ 0 w 89"/>
                <a:gd name="T1" fmla="*/ 138 h 138"/>
                <a:gd name="T2" fmla="*/ 0 w 89"/>
                <a:gd name="T3" fmla="*/ 0 h 138"/>
                <a:gd name="T4" fmla="*/ 34 w 89"/>
                <a:gd name="T5" fmla="*/ 0 h 138"/>
                <a:gd name="T6" fmla="*/ 34 w 89"/>
                <a:gd name="T7" fmla="*/ 108 h 138"/>
                <a:gd name="T8" fmla="*/ 89 w 89"/>
                <a:gd name="T9" fmla="*/ 108 h 138"/>
                <a:gd name="T10" fmla="*/ 89 w 89"/>
                <a:gd name="T11" fmla="*/ 138 h 138"/>
                <a:gd name="T12" fmla="*/ 0 w 89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38">
                  <a:moveTo>
                    <a:pt x="0" y="138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8"/>
                  </a:lnTo>
                  <a:lnTo>
                    <a:pt x="89" y="108"/>
                  </a:lnTo>
                  <a:lnTo>
                    <a:pt x="89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9">
              <a:extLst>
                <a:ext uri="{FF2B5EF4-FFF2-40B4-BE49-F238E27FC236}">
                  <a16:creationId xmlns:a16="http://schemas.microsoft.com/office/drawing/2014/main" id="{FCBAB2F0-F207-27AD-DF4F-0F41367D1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0" y="143"/>
              <a:ext cx="105" cy="140"/>
            </a:xfrm>
            <a:custGeom>
              <a:avLst/>
              <a:gdLst>
                <a:gd name="T0" fmla="*/ 94 w 109"/>
                <a:gd name="T1" fmla="*/ 128 h 144"/>
                <a:gd name="T2" fmla="*/ 54 w 109"/>
                <a:gd name="T3" fmla="*/ 144 h 144"/>
                <a:gd name="T4" fmla="*/ 15 w 109"/>
                <a:gd name="T5" fmla="*/ 128 h 144"/>
                <a:gd name="T6" fmla="*/ 1 w 109"/>
                <a:gd name="T7" fmla="*/ 72 h 144"/>
                <a:gd name="T8" fmla="*/ 15 w 109"/>
                <a:gd name="T9" fmla="*/ 16 h 144"/>
                <a:gd name="T10" fmla="*/ 54 w 109"/>
                <a:gd name="T11" fmla="*/ 0 h 144"/>
                <a:gd name="T12" fmla="*/ 94 w 109"/>
                <a:gd name="T13" fmla="*/ 16 h 144"/>
                <a:gd name="T14" fmla="*/ 108 w 109"/>
                <a:gd name="T15" fmla="*/ 72 h 144"/>
                <a:gd name="T16" fmla="*/ 94 w 109"/>
                <a:gd name="T17" fmla="*/ 128 h 144"/>
                <a:gd name="T18" fmla="*/ 68 w 109"/>
                <a:gd name="T19" fmla="*/ 37 h 144"/>
                <a:gd name="T20" fmla="*/ 54 w 109"/>
                <a:gd name="T21" fmla="*/ 31 h 144"/>
                <a:gd name="T22" fmla="*/ 40 w 109"/>
                <a:gd name="T23" fmla="*/ 37 h 144"/>
                <a:gd name="T24" fmla="*/ 35 w 109"/>
                <a:gd name="T25" fmla="*/ 72 h 144"/>
                <a:gd name="T26" fmla="*/ 40 w 109"/>
                <a:gd name="T27" fmla="*/ 106 h 144"/>
                <a:gd name="T28" fmla="*/ 54 w 109"/>
                <a:gd name="T29" fmla="*/ 113 h 144"/>
                <a:gd name="T30" fmla="*/ 68 w 109"/>
                <a:gd name="T31" fmla="*/ 106 h 144"/>
                <a:gd name="T32" fmla="*/ 73 w 109"/>
                <a:gd name="T33" fmla="*/ 72 h 144"/>
                <a:gd name="T34" fmla="*/ 68 w 109"/>
                <a:gd name="T35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4">
                  <a:moveTo>
                    <a:pt x="94" y="128"/>
                  </a:moveTo>
                  <a:cubicBezTo>
                    <a:pt x="83" y="138"/>
                    <a:pt x="72" y="144"/>
                    <a:pt x="54" y="144"/>
                  </a:cubicBezTo>
                  <a:cubicBezTo>
                    <a:pt x="37" y="144"/>
                    <a:pt x="25" y="138"/>
                    <a:pt x="15" y="128"/>
                  </a:cubicBezTo>
                  <a:cubicBezTo>
                    <a:pt x="0" y="113"/>
                    <a:pt x="1" y="93"/>
                    <a:pt x="1" y="72"/>
                  </a:cubicBezTo>
                  <a:cubicBezTo>
                    <a:pt x="1" y="51"/>
                    <a:pt x="0" y="31"/>
                    <a:pt x="15" y="16"/>
                  </a:cubicBezTo>
                  <a:cubicBezTo>
                    <a:pt x="25" y="6"/>
                    <a:pt x="37" y="0"/>
                    <a:pt x="54" y="0"/>
                  </a:cubicBezTo>
                  <a:cubicBezTo>
                    <a:pt x="72" y="0"/>
                    <a:pt x="83" y="6"/>
                    <a:pt x="94" y="16"/>
                  </a:cubicBezTo>
                  <a:cubicBezTo>
                    <a:pt x="109" y="31"/>
                    <a:pt x="108" y="51"/>
                    <a:pt x="108" y="72"/>
                  </a:cubicBezTo>
                  <a:cubicBezTo>
                    <a:pt x="108" y="93"/>
                    <a:pt x="109" y="113"/>
                    <a:pt x="94" y="128"/>
                  </a:cubicBezTo>
                  <a:close/>
                  <a:moveTo>
                    <a:pt x="68" y="37"/>
                  </a:moveTo>
                  <a:cubicBezTo>
                    <a:pt x="66" y="34"/>
                    <a:pt x="61" y="31"/>
                    <a:pt x="54" y="31"/>
                  </a:cubicBezTo>
                  <a:cubicBezTo>
                    <a:pt x="48" y="31"/>
                    <a:pt x="43" y="34"/>
                    <a:pt x="40" y="37"/>
                  </a:cubicBezTo>
                  <a:cubicBezTo>
                    <a:pt x="37" y="41"/>
                    <a:pt x="35" y="46"/>
                    <a:pt x="35" y="72"/>
                  </a:cubicBezTo>
                  <a:cubicBezTo>
                    <a:pt x="35" y="98"/>
                    <a:pt x="37" y="102"/>
                    <a:pt x="40" y="106"/>
                  </a:cubicBezTo>
                  <a:cubicBezTo>
                    <a:pt x="43" y="110"/>
                    <a:pt x="48" y="113"/>
                    <a:pt x="54" y="113"/>
                  </a:cubicBezTo>
                  <a:cubicBezTo>
                    <a:pt x="61" y="113"/>
                    <a:pt x="66" y="110"/>
                    <a:pt x="68" y="106"/>
                  </a:cubicBezTo>
                  <a:cubicBezTo>
                    <a:pt x="71" y="102"/>
                    <a:pt x="73" y="98"/>
                    <a:pt x="73" y="72"/>
                  </a:cubicBezTo>
                  <a:cubicBezTo>
                    <a:pt x="73" y="46"/>
                    <a:pt x="71" y="41"/>
                    <a:pt x="68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50">
              <a:extLst>
                <a:ext uri="{FF2B5EF4-FFF2-40B4-BE49-F238E27FC236}">
                  <a16:creationId xmlns:a16="http://schemas.microsoft.com/office/drawing/2014/main" id="{A42EE1FE-B7C0-F3A0-AAD5-65E642EA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8" y="143"/>
              <a:ext cx="105" cy="140"/>
            </a:xfrm>
            <a:custGeom>
              <a:avLst/>
              <a:gdLst>
                <a:gd name="T0" fmla="*/ 95 w 109"/>
                <a:gd name="T1" fmla="*/ 128 h 144"/>
                <a:gd name="T2" fmla="*/ 54 w 109"/>
                <a:gd name="T3" fmla="*/ 144 h 144"/>
                <a:gd name="T4" fmla="*/ 15 w 109"/>
                <a:gd name="T5" fmla="*/ 128 h 144"/>
                <a:gd name="T6" fmla="*/ 0 w 109"/>
                <a:gd name="T7" fmla="*/ 72 h 144"/>
                <a:gd name="T8" fmla="*/ 15 w 109"/>
                <a:gd name="T9" fmla="*/ 16 h 144"/>
                <a:gd name="T10" fmla="*/ 54 w 109"/>
                <a:gd name="T11" fmla="*/ 0 h 144"/>
                <a:gd name="T12" fmla="*/ 109 w 109"/>
                <a:gd name="T13" fmla="*/ 47 h 144"/>
                <a:gd name="T14" fmla="*/ 74 w 109"/>
                <a:gd name="T15" fmla="*/ 47 h 144"/>
                <a:gd name="T16" fmla="*/ 54 w 109"/>
                <a:gd name="T17" fmla="*/ 31 h 144"/>
                <a:gd name="T18" fmla="*/ 40 w 109"/>
                <a:gd name="T19" fmla="*/ 37 h 144"/>
                <a:gd name="T20" fmla="*/ 35 w 109"/>
                <a:gd name="T21" fmla="*/ 72 h 144"/>
                <a:gd name="T22" fmla="*/ 40 w 109"/>
                <a:gd name="T23" fmla="*/ 107 h 144"/>
                <a:gd name="T24" fmla="*/ 54 w 109"/>
                <a:gd name="T25" fmla="*/ 113 h 144"/>
                <a:gd name="T26" fmla="*/ 69 w 109"/>
                <a:gd name="T27" fmla="*/ 107 h 144"/>
                <a:gd name="T28" fmla="*/ 75 w 109"/>
                <a:gd name="T29" fmla="*/ 92 h 144"/>
                <a:gd name="T30" fmla="*/ 75 w 109"/>
                <a:gd name="T31" fmla="*/ 90 h 144"/>
                <a:gd name="T32" fmla="*/ 54 w 109"/>
                <a:gd name="T33" fmla="*/ 90 h 144"/>
                <a:gd name="T34" fmla="*/ 54 w 109"/>
                <a:gd name="T35" fmla="*/ 61 h 144"/>
                <a:gd name="T36" fmla="*/ 109 w 109"/>
                <a:gd name="T37" fmla="*/ 61 h 144"/>
                <a:gd name="T38" fmla="*/ 109 w 109"/>
                <a:gd name="T39" fmla="*/ 81 h 144"/>
                <a:gd name="T40" fmla="*/ 95 w 109"/>
                <a:gd name="T41" fmla="*/ 1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144">
                  <a:moveTo>
                    <a:pt x="95" y="128"/>
                  </a:moveTo>
                  <a:cubicBezTo>
                    <a:pt x="83" y="140"/>
                    <a:pt x="69" y="144"/>
                    <a:pt x="54" y="144"/>
                  </a:cubicBezTo>
                  <a:cubicBezTo>
                    <a:pt x="37" y="144"/>
                    <a:pt x="25" y="138"/>
                    <a:pt x="15" y="128"/>
                  </a:cubicBezTo>
                  <a:cubicBezTo>
                    <a:pt x="0" y="113"/>
                    <a:pt x="0" y="93"/>
                    <a:pt x="0" y="72"/>
                  </a:cubicBezTo>
                  <a:cubicBezTo>
                    <a:pt x="0" y="51"/>
                    <a:pt x="0" y="31"/>
                    <a:pt x="15" y="16"/>
                  </a:cubicBezTo>
                  <a:cubicBezTo>
                    <a:pt x="25" y="6"/>
                    <a:pt x="37" y="0"/>
                    <a:pt x="54" y="0"/>
                  </a:cubicBezTo>
                  <a:cubicBezTo>
                    <a:pt x="90" y="0"/>
                    <a:pt x="106" y="24"/>
                    <a:pt x="10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1" y="36"/>
                    <a:pt x="66" y="31"/>
                    <a:pt x="54" y="31"/>
                  </a:cubicBezTo>
                  <a:cubicBezTo>
                    <a:pt x="48" y="31"/>
                    <a:pt x="43" y="34"/>
                    <a:pt x="40" y="37"/>
                  </a:cubicBezTo>
                  <a:cubicBezTo>
                    <a:pt x="37" y="41"/>
                    <a:pt x="35" y="46"/>
                    <a:pt x="35" y="72"/>
                  </a:cubicBezTo>
                  <a:cubicBezTo>
                    <a:pt x="35" y="98"/>
                    <a:pt x="37" y="103"/>
                    <a:pt x="40" y="107"/>
                  </a:cubicBezTo>
                  <a:cubicBezTo>
                    <a:pt x="43" y="110"/>
                    <a:pt x="48" y="113"/>
                    <a:pt x="54" y="113"/>
                  </a:cubicBezTo>
                  <a:cubicBezTo>
                    <a:pt x="61" y="113"/>
                    <a:pt x="66" y="111"/>
                    <a:pt x="69" y="107"/>
                  </a:cubicBezTo>
                  <a:cubicBezTo>
                    <a:pt x="73" y="103"/>
                    <a:pt x="75" y="97"/>
                    <a:pt x="75" y="92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09" y="104"/>
                    <a:pt x="106" y="117"/>
                    <a:pt x="95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51">
              <a:extLst>
                <a:ext uri="{FF2B5EF4-FFF2-40B4-BE49-F238E27FC236}">
                  <a16:creationId xmlns:a16="http://schemas.microsoft.com/office/drawing/2014/main" id="{9858BB1E-70D1-78E2-EF44-3E6BD9092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" y="144"/>
              <a:ext cx="101" cy="138"/>
            </a:xfrm>
            <a:custGeom>
              <a:avLst/>
              <a:gdLst>
                <a:gd name="T0" fmla="*/ 67 w 101"/>
                <a:gd name="T1" fmla="*/ 30 h 138"/>
                <a:gd name="T2" fmla="*/ 67 w 101"/>
                <a:gd name="T3" fmla="*/ 138 h 138"/>
                <a:gd name="T4" fmla="*/ 34 w 101"/>
                <a:gd name="T5" fmla="*/ 138 h 138"/>
                <a:gd name="T6" fmla="*/ 34 w 101"/>
                <a:gd name="T7" fmla="*/ 30 h 138"/>
                <a:gd name="T8" fmla="*/ 0 w 101"/>
                <a:gd name="T9" fmla="*/ 30 h 138"/>
                <a:gd name="T10" fmla="*/ 0 w 101"/>
                <a:gd name="T11" fmla="*/ 0 h 138"/>
                <a:gd name="T12" fmla="*/ 101 w 101"/>
                <a:gd name="T13" fmla="*/ 0 h 138"/>
                <a:gd name="T14" fmla="*/ 101 w 101"/>
                <a:gd name="T15" fmla="*/ 30 h 138"/>
                <a:gd name="T16" fmla="*/ 67 w 101"/>
                <a:gd name="T17" fmla="*/ 3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38">
                  <a:moveTo>
                    <a:pt x="67" y="30"/>
                  </a:moveTo>
                  <a:lnTo>
                    <a:pt x="67" y="138"/>
                  </a:lnTo>
                  <a:lnTo>
                    <a:pt x="34" y="138"/>
                  </a:lnTo>
                  <a:lnTo>
                    <a:pt x="34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30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52">
              <a:extLst>
                <a:ext uri="{FF2B5EF4-FFF2-40B4-BE49-F238E27FC236}">
                  <a16:creationId xmlns:a16="http://schemas.microsoft.com/office/drawing/2014/main" id="{63CA1B00-3565-0DC8-62B3-FBA87BC75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" y="144"/>
              <a:ext cx="115" cy="138"/>
            </a:xfrm>
            <a:custGeom>
              <a:avLst/>
              <a:gdLst>
                <a:gd name="T0" fmla="*/ 75 w 115"/>
                <a:gd name="T1" fmla="*/ 138 h 138"/>
                <a:gd name="T2" fmla="*/ 44 w 115"/>
                <a:gd name="T3" fmla="*/ 82 h 138"/>
                <a:gd name="T4" fmla="*/ 32 w 115"/>
                <a:gd name="T5" fmla="*/ 95 h 138"/>
                <a:gd name="T6" fmla="*/ 32 w 115"/>
                <a:gd name="T7" fmla="*/ 138 h 138"/>
                <a:gd name="T8" fmla="*/ 0 w 115"/>
                <a:gd name="T9" fmla="*/ 138 h 138"/>
                <a:gd name="T10" fmla="*/ 0 w 115"/>
                <a:gd name="T11" fmla="*/ 0 h 138"/>
                <a:gd name="T12" fmla="*/ 32 w 115"/>
                <a:gd name="T13" fmla="*/ 0 h 138"/>
                <a:gd name="T14" fmla="*/ 32 w 115"/>
                <a:gd name="T15" fmla="*/ 49 h 138"/>
                <a:gd name="T16" fmla="*/ 72 w 115"/>
                <a:gd name="T17" fmla="*/ 0 h 138"/>
                <a:gd name="T18" fmla="*/ 113 w 115"/>
                <a:gd name="T19" fmla="*/ 0 h 138"/>
                <a:gd name="T20" fmla="*/ 66 w 115"/>
                <a:gd name="T21" fmla="*/ 56 h 138"/>
                <a:gd name="T22" fmla="*/ 115 w 115"/>
                <a:gd name="T23" fmla="*/ 138 h 138"/>
                <a:gd name="T24" fmla="*/ 75 w 115"/>
                <a:gd name="T2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8">
                  <a:moveTo>
                    <a:pt x="75" y="138"/>
                  </a:moveTo>
                  <a:lnTo>
                    <a:pt x="44" y="82"/>
                  </a:lnTo>
                  <a:lnTo>
                    <a:pt x="32" y="95"/>
                  </a:lnTo>
                  <a:lnTo>
                    <a:pt x="32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49"/>
                  </a:lnTo>
                  <a:lnTo>
                    <a:pt x="72" y="0"/>
                  </a:lnTo>
                  <a:lnTo>
                    <a:pt x="113" y="0"/>
                  </a:lnTo>
                  <a:lnTo>
                    <a:pt x="66" y="56"/>
                  </a:lnTo>
                  <a:lnTo>
                    <a:pt x="115" y="138"/>
                  </a:lnTo>
                  <a:lnTo>
                    <a:pt x="7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941AB9E-C21E-C7F4-3E33-C46EFAF0C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" y="144"/>
              <a:ext cx="34" cy="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54">
              <a:extLst>
                <a:ext uri="{FF2B5EF4-FFF2-40B4-BE49-F238E27FC236}">
                  <a16:creationId xmlns:a16="http://schemas.microsoft.com/office/drawing/2014/main" id="{F4F6AC27-BDAF-AC0D-DE4D-809058C65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0"/>
              <a:ext cx="5918" cy="254"/>
            </a:xfrm>
            <a:custGeom>
              <a:avLst/>
              <a:gdLst>
                <a:gd name="T0" fmla="*/ 5918 w 5918"/>
                <a:gd name="T1" fmla="*/ 0 h 254"/>
                <a:gd name="T2" fmla="*/ 234 w 5918"/>
                <a:gd name="T3" fmla="*/ 0 h 254"/>
                <a:gd name="T4" fmla="*/ 0 w 5918"/>
                <a:gd name="T5" fmla="*/ 0 h 254"/>
                <a:gd name="T6" fmla="*/ 0 w 5918"/>
                <a:gd name="T7" fmla="*/ 0 h 254"/>
                <a:gd name="T8" fmla="*/ 0 w 5918"/>
                <a:gd name="T9" fmla="*/ 254 h 254"/>
                <a:gd name="T10" fmla="*/ 133 w 5918"/>
                <a:gd name="T11" fmla="*/ 254 h 254"/>
                <a:gd name="T12" fmla="*/ 233 w 5918"/>
                <a:gd name="T13" fmla="*/ 154 h 254"/>
                <a:gd name="T14" fmla="*/ 5765 w 5918"/>
                <a:gd name="T15" fmla="*/ 154 h 254"/>
                <a:gd name="T16" fmla="*/ 5918 w 5918"/>
                <a:gd name="T1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8" h="254">
                  <a:moveTo>
                    <a:pt x="5918" y="0"/>
                  </a:moveTo>
                  <a:lnTo>
                    <a:pt x="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33" y="254"/>
                  </a:lnTo>
                  <a:lnTo>
                    <a:pt x="233" y="154"/>
                  </a:lnTo>
                  <a:lnTo>
                    <a:pt x="5765" y="154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025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69E40E0-5B6B-910F-72BC-1875E76BD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d Titelblad (beweg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694"/>
            <a:ext cx="12200021" cy="610001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60" y="4819439"/>
            <a:ext cx="5567269" cy="1313263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-129932" y="-112522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  <p:sp>
        <p:nvSpPr>
          <p:cNvPr id="9" name="Tijdelijke aanduiding vo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87529" y="3156163"/>
            <a:ext cx="3561348" cy="39091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DIN Offc Bold" panose="020B0804020101020102" pitchFamily="34" charset="0"/>
              </a:defRPr>
            </a:lvl1pPr>
          </a:lstStyle>
          <a:p>
            <a:pPr lvl="0"/>
            <a:r>
              <a:rPr lang="nl-NL" dirty="0"/>
              <a:t>[VUL TITEL IN]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95483" y="3583692"/>
            <a:ext cx="3561348" cy="35537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DIN Offc" panose="020B0504020101020102" pitchFamily="34" charset="0"/>
              </a:defRPr>
            </a:lvl1pPr>
          </a:lstStyle>
          <a:p>
            <a:pPr lvl="0"/>
            <a:r>
              <a:rPr lang="nl-NL" dirty="0"/>
              <a:t>[VUL ONDERTITEL IN]</a:t>
            </a:r>
          </a:p>
        </p:txBody>
      </p:sp>
    </p:spTree>
    <p:extLst>
      <p:ext uri="{BB962C8B-B14F-4D97-AF65-F5344CB8AC3E}">
        <p14:creationId xmlns:p14="http://schemas.microsoft.com/office/powerpoint/2010/main" val="2945711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D7BE9AA2-F84E-AB7D-AFC4-06D3957E3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221BD13-64CA-A0EE-BFE7-2D33F4EC8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71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39900"/>
            <a:ext cx="12192000" cy="2959100"/>
          </a:xfrm>
        </p:spPr>
        <p:txBody>
          <a:bodyPr/>
          <a:lstStyle/>
          <a:p>
            <a:endParaRPr lang="bg-BG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055BFAF-BBDF-9EB8-17B6-ABD763D9BA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1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88157-871D-3D42-A1C1-6A4BEEBB6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err="1"/>
              <a:t>Place</a:t>
            </a:r>
            <a:r>
              <a:rPr lang="nl-NL"/>
              <a:t>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here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5F735-B843-5847-BD95-71BF7023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23F0-0DF8-6A4C-B02D-9A88A8D84502}" type="datetime1">
              <a:rPr lang="nl-NL" smtClean="0"/>
              <a:t>7-2-2025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5E1A7C-3EFE-7749-A577-F78CDBDAC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Rotterdam School of Management, Erasmus University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C4D650-5CC7-7944-9181-9E20D138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85B7-8D61-3547-B415-D41275AC9D1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Rechthoek: afgeronde hoeken 128">
            <a:extLst>
              <a:ext uri="{FF2B5EF4-FFF2-40B4-BE49-F238E27FC236}">
                <a16:creationId xmlns:a16="http://schemas.microsoft.com/office/drawing/2014/main" id="{1543A5E3-D679-2845-9B9C-38A33EA75C77}"/>
              </a:ext>
            </a:extLst>
          </p:cNvPr>
          <p:cNvSpPr/>
          <p:nvPr userDrawn="1"/>
        </p:nvSpPr>
        <p:spPr>
          <a:xfrm>
            <a:off x="0" y="-516639"/>
            <a:ext cx="610360" cy="36933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l-NL" sz="2400" b="1" cap="none" baseline="0" noProof="0" err="1">
                <a:solidFill>
                  <a:schemeClr val="bg2"/>
                </a:solidFill>
                <a:latin typeface="+mj-lt"/>
              </a:rPr>
              <a:t>Text</a:t>
            </a:r>
            <a:endParaRPr lang="nl-NL" sz="2400" b="1" cap="none" baseline="0" noProof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C950F05-B7D7-5747-A4D4-83A7D0656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/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#1</a:t>
            </a:r>
          </a:p>
          <a:p>
            <a:pPr lvl="2"/>
            <a:r>
              <a:rPr lang="nl-NL"/>
              <a:t>Sub-</a:t>
            </a:r>
            <a:r>
              <a:rPr lang="nl-NL" err="1"/>
              <a:t>bullet</a:t>
            </a:r>
            <a:r>
              <a:rPr lang="nl-NL"/>
              <a:t> #2</a:t>
            </a:r>
          </a:p>
          <a:p>
            <a:pPr lvl="3"/>
            <a:r>
              <a:rPr lang="nl-NL" err="1"/>
              <a:t>Text</a:t>
            </a:r>
            <a:endParaRPr lang="nl-NL"/>
          </a:p>
          <a:p>
            <a:pPr lvl="4"/>
            <a:r>
              <a:rPr lang="nl-NL" err="1"/>
              <a:t>Heading</a:t>
            </a:r>
            <a:r>
              <a:rPr lang="nl-NL"/>
              <a:t> #1</a:t>
            </a:r>
          </a:p>
          <a:p>
            <a:pPr lvl="5"/>
            <a:r>
              <a:rPr lang="nl-NL" err="1"/>
              <a:t>Heading</a:t>
            </a:r>
            <a:r>
              <a:rPr lang="nl-NL"/>
              <a:t> #2</a:t>
            </a:r>
          </a:p>
          <a:p>
            <a:pPr lvl="6"/>
            <a:r>
              <a:rPr lang="nl-NL" err="1"/>
              <a:t>Nummeric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 err="1"/>
              <a:t>Alphabetic</a:t>
            </a:r>
            <a:r>
              <a:rPr lang="nl-NL"/>
              <a:t> </a:t>
            </a:r>
            <a:r>
              <a:rPr lang="nl-NL" err="1"/>
              <a:t>bullet</a:t>
            </a:r>
            <a:endParaRPr lang="nl-NL"/>
          </a:p>
          <a:p>
            <a:pPr lvl="8"/>
            <a:r>
              <a:rPr lang="nl-NL"/>
              <a:t>Quote </a:t>
            </a:r>
            <a:r>
              <a:rPr lang="nl-NL" err="1"/>
              <a:t>text</a:t>
            </a:r>
            <a:endParaRPr lang="nl-NL"/>
          </a:p>
        </p:txBody>
      </p:sp>
      <p:grpSp>
        <p:nvGrpSpPr>
          <p:cNvPr id="9" name="INSTRUCTION">
            <a:extLst>
              <a:ext uri="{FF2B5EF4-FFF2-40B4-BE49-F238E27FC236}">
                <a16:creationId xmlns:a16="http://schemas.microsoft.com/office/drawing/2014/main" id="{735133CD-1C02-1E4E-8185-2149C0BF208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683D1E3B-13AF-6A4B-B4BA-19AAA1A737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Choosing text levels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7930F85-08D0-B242-A60E-03E40F6673E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E1A5FE8-0D8D-3942-B8A5-0739EF925366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Bullet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33CB681-0254-EC46-A20C-42EDF57E561B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FD86EC8D-EE14-6947-8448-CA7CB03FDC78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Under the tab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‘Home’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use the </a:t>
              </a: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list level-buttons</a:t>
              </a: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to choose a text level. </a:t>
              </a:r>
              <a:b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Choose from: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2728D7C-6BEF-AA44-8668-382D9B3D3E98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E5349A19-CA0E-444C-89C7-656191DA72C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BDD567B-B569-CA49-91EB-3A49799C95C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Sub-bullet #2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66F68DF-69B8-3041-B0D0-755A38B7B9D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57D9135-5B73-6249-8CCE-48774B34C55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Text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6025B9C-C289-0040-8F88-8841171E0D2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E60E821-C764-D04B-8A24-EA748B1BC5BA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5005AB5-C9E9-1049-903B-56477EECE9D8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5896F50-6FBE-BB4C-8CAE-E057E2A3203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Numeric bullet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6F0D1DC-B802-174B-8EEF-50CC2565902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D587019-34FC-364D-AD49-10B68629CA8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Alphabetic bullet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1C705CD-D135-5B42-BC8B-D92FB15C0CAC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EE436561-46BC-B741-B1E5-87FCDF7D40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Quote text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D253B2B-9060-5842-A3A7-A1CD5038578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8B7C92B4-CE66-EF42-A859-E6AB541AD57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Heading 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CED4C29-6854-204A-B872-AE58FA40FABA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Want to know more?</a:t>
              </a:r>
              <a:br>
                <a:rPr lang="en-GB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Visit the RSM Brand Toolbox for additional PowerPoint instructions </a:t>
              </a:r>
              <a:r>
                <a:rPr lang="en-GB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rsm.nl/</a:t>
              </a:r>
              <a:r>
                <a:rPr lang="en-GB" sz="1200" b="1" cap="none" baseline="0" noProof="0" err="1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brandtoolbox</a:t>
              </a:r>
              <a:endParaRPr lang="en-GB" sz="1200" b="1" i="1" cap="none" baseline="0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D6D01FDC-08CF-F446-B251-55B76EB6498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F3E1F946-3D01-9F4B-BEE5-FDE800F3E4A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0251D027-18FF-9244-B8AD-B883AD4861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967FE7E1-EA68-8F4C-A3E9-F82FBBFCCCD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C6ED34D-A4CC-1540-9A63-E599DF5D27DD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Home</a:t>
                </a:r>
              </a:p>
            </p:txBody>
          </p: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DBFBB538-0147-1D4A-B833-C6FA81EC2D1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676D2C49-0D39-CE4F-A0A5-E4D44E22CAB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7EDE0198-312C-874C-9737-6C655387B20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BB986F4-B11E-CC49-93C1-6450DE6F4E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BFEE249F-79A0-4343-811F-D23736AF39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5ED80018-E179-074C-9201-F43BF13254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86D62584-1DB6-7348-B2A9-35A4EB4131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69E6443B-6664-204B-8DF2-325E00962C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7" name="Pijl: rechts 233">
                  <a:extLst>
                    <a:ext uri="{FF2B5EF4-FFF2-40B4-BE49-F238E27FC236}">
                      <a16:creationId xmlns:a16="http://schemas.microsoft.com/office/drawing/2014/main" id="{157E6BD4-4124-CE46-97F8-BBEBBA4FC1E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5D71711-507D-9943-AA8D-AB49AA1A919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4D5F024F-0B56-7449-8A05-68AF8BDFDE2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5471D9D3-F170-C042-8F2B-E718707228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4DCDB16-232D-F446-AF79-CC9BBEAF00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42A6F013-A656-1B44-A863-DC84D5DB84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2174F96F-E7CC-0842-971C-6D18AB805E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462E0A93-C2DD-4B4D-A955-6B170B4B88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0" name="Pijl: rechts 242">
                  <a:extLst>
                    <a:ext uri="{FF2B5EF4-FFF2-40B4-BE49-F238E27FC236}">
                      <a16:creationId xmlns:a16="http://schemas.microsoft.com/office/drawing/2014/main" id="{5F36AC11-F825-9E4E-931D-FC63382A068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9B516AE-452C-CB4B-B00D-2A971336E9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B35F54C-56B1-AF4E-A6CA-00E1CE0B70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1D113C9-22BF-1845-86E3-579EF86ED35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up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B8B79533-3310-7D45-A342-5C24C99560E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Text level down</a:t>
                </a: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6E201846-D502-864B-A7DB-09798B003C86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7528277-9F6E-4744-BFBD-976B4868EE3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95E819F4-CC4B-BB46-AD5B-7D5B864F432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BB8E88F4-4AB4-9042-BB9B-48A53C9317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5CAF708-CEBA-8D41-8F9C-A8E28BA5C0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193FD177-5E14-CE46-9DCF-B818F5BA6C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5A070ED-CDAF-E044-B427-870AAABAC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DBD5DB4B-FE52-3B40-A5F5-8D478C17FD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217">
                  <a:extLst>
                    <a:ext uri="{FF2B5EF4-FFF2-40B4-BE49-F238E27FC236}">
                      <a16:creationId xmlns:a16="http://schemas.microsoft.com/office/drawing/2014/main" id="{AAD724B8-177A-B143-9EED-AC91C239AE3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D35F3DF7-C512-F84D-8FAE-5B55CAAD516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ED725875-744E-8246-A722-6B52096EF8D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F92B5CB9-785A-4A40-B9F0-8E258DCF80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46" name="Rechte verbindingslijn 45">
                    <a:extLst>
                      <a:ext uri="{FF2B5EF4-FFF2-40B4-BE49-F238E27FC236}">
                        <a16:creationId xmlns:a16="http://schemas.microsoft.com/office/drawing/2014/main" id="{36753C42-7744-F644-9D67-71862B017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7" name="Rechte verbindingslijn 46">
                    <a:extLst>
                      <a:ext uri="{FF2B5EF4-FFF2-40B4-BE49-F238E27FC236}">
                        <a16:creationId xmlns:a16="http://schemas.microsoft.com/office/drawing/2014/main" id="{FA52DDE1-E446-654D-8637-407FF6B986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8" name="Rechte verbindingslijn 47">
                    <a:extLst>
                      <a:ext uri="{FF2B5EF4-FFF2-40B4-BE49-F238E27FC236}">
                        <a16:creationId xmlns:a16="http://schemas.microsoft.com/office/drawing/2014/main" id="{72069AA1-BF66-1A4D-9C92-FF87483BFF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9" name="Rechte verbindingslijn 48">
                    <a:extLst>
                      <a:ext uri="{FF2B5EF4-FFF2-40B4-BE49-F238E27FC236}">
                        <a16:creationId xmlns:a16="http://schemas.microsoft.com/office/drawing/2014/main" id="{245163FA-76E4-C247-A94C-7F177BC534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0" name="Rechte verbindingslijn 49">
                    <a:extLst>
                      <a:ext uri="{FF2B5EF4-FFF2-40B4-BE49-F238E27FC236}">
                        <a16:creationId xmlns:a16="http://schemas.microsoft.com/office/drawing/2014/main" id="{E0477C93-6F81-9D4B-9EC4-F8B2F06EB0B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45" name="Pijl: rechts 219">
                  <a:extLst>
                    <a:ext uri="{FF2B5EF4-FFF2-40B4-BE49-F238E27FC236}">
                      <a16:creationId xmlns:a16="http://schemas.microsoft.com/office/drawing/2014/main" id="{DEBE2F82-B7C9-AF44-8565-34B8D0E0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6D09ED60-400D-B655-0293-A8849C0DC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303" y="6176963"/>
            <a:ext cx="1272770" cy="5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d Titelblad (stilsta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694"/>
            <a:ext cx="12200021" cy="6100011"/>
          </a:xfrm>
          <a:prstGeom prst="rect">
            <a:avLst/>
          </a:prstGeom>
        </p:spPr>
      </p:pic>
      <p:sp>
        <p:nvSpPr>
          <p:cNvPr id="9" name="Tijdelijke aanduiding vo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4287529" y="3132718"/>
            <a:ext cx="3561348" cy="39091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DIN Offc Bold" panose="020B0804020101020102" pitchFamily="34" charset="0"/>
              </a:defRPr>
            </a:lvl1pPr>
          </a:lstStyle>
          <a:p>
            <a:pPr lvl="0"/>
            <a:r>
              <a:rPr lang="nl-NL" dirty="0"/>
              <a:t>[VUL TITEL IN]</a:t>
            </a:r>
          </a:p>
        </p:txBody>
      </p:sp>
      <p:sp>
        <p:nvSpPr>
          <p:cNvPr id="10" name="Tijdelijke aanduiding vo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95483" y="3583692"/>
            <a:ext cx="3561348" cy="35537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DIN Offc" panose="020B0504020101020102" pitchFamily="34" charset="0"/>
              </a:defRPr>
            </a:lvl1pPr>
          </a:lstStyle>
          <a:p>
            <a:pPr lvl="0"/>
            <a:r>
              <a:rPr lang="nl-NL" dirty="0"/>
              <a:t>[VUL ONDERTITEL IN]</a:t>
            </a:r>
          </a:p>
        </p:txBody>
      </p:sp>
    </p:spTree>
    <p:extLst>
      <p:ext uri="{BB962C8B-B14F-4D97-AF65-F5344CB8AC3E}">
        <p14:creationId xmlns:p14="http://schemas.microsoft.com/office/powerpoint/2010/main" val="6274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-Partituur [bewege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684" y="815630"/>
            <a:ext cx="12943368" cy="224149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13" y="5257005"/>
            <a:ext cx="1320977" cy="1227244"/>
          </a:xfrm>
          <a:prstGeom prst="rect">
            <a:avLst/>
          </a:prstGeom>
        </p:spPr>
      </p:pic>
      <p:pic>
        <p:nvPicPr>
          <p:cNvPr id="13" name="Slide-02-v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5105" y="3011301"/>
            <a:ext cx="6090160" cy="3512966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-129932" y="-84662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4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2-Partituur [stilstaa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48" y="5253186"/>
            <a:ext cx="1359021" cy="12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-Netwerk [bewege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-03-v04-19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-129932" y="-148458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3-Netwerk [stilstaa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[bewege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-27-v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2291" y="1001373"/>
            <a:ext cx="6936033" cy="523569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-129932" y="-148458"/>
            <a:ext cx="12501226" cy="7140929"/>
          </a:xfrm>
          <a:prstGeom prst="rect">
            <a:avLst/>
          </a:prstGeom>
          <a:solidFill>
            <a:srgbClr val="90D5F4">
              <a:alpha val="117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96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r [stilstaan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187" y="1051792"/>
            <a:ext cx="6761626" cy="510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695325"/>
            <a:ext cx="10515600" cy="995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 Offc" panose="020B0504020101020102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 Offc" panose="020B0504020101020102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IN Offc" panose="020B0504020101020102" pitchFamily="34" charset="0"/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5" y="183"/>
            <a:ext cx="12186676" cy="79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672" r:id="rId21"/>
    <p:sldLayoutId id="2147483782" r:id="rId22"/>
    <p:sldLayoutId id="2147483783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43A56"/>
          </a:solidFill>
          <a:latin typeface="DIN Offc Black" panose="020B0A040201010101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Offc" panose="020B050402010102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jpe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NL" dirty="0" err="1">
                <a:latin typeface="Aptos" panose="020B0004020202020204" pitchFamily="34" charset="0"/>
              </a:rPr>
              <a:t>Regional</a:t>
            </a:r>
            <a:r>
              <a:rPr lang="nl-NL" dirty="0">
                <a:latin typeface="Aptos" panose="020B0004020202020204" pitchFamily="34" charset="0"/>
              </a:rPr>
              <a:t> </a:t>
            </a:r>
            <a:r>
              <a:rPr lang="nl-NL" dirty="0" err="1">
                <a:latin typeface="Aptos" panose="020B0004020202020204" pitchFamily="34" charset="0"/>
              </a:rPr>
              <a:t>Visit</a:t>
            </a:r>
            <a:r>
              <a:rPr lang="nl-NL" dirty="0">
                <a:latin typeface="Aptos" panose="020B0004020202020204" pitchFamily="34" charset="0"/>
              </a:rPr>
              <a:t> </a:t>
            </a:r>
            <a:r>
              <a:rPr lang="nl-NL" dirty="0" err="1">
                <a:latin typeface="Aptos" panose="020B0004020202020204" pitchFamily="34" charset="0"/>
              </a:rPr>
              <a:t>Logistics</a:t>
            </a:r>
            <a:r>
              <a:rPr lang="nl-NL" dirty="0">
                <a:latin typeface="Aptos" panose="020B0004020202020204" pitchFamily="34" charset="0"/>
              </a:rPr>
              <a:t> </a:t>
            </a:r>
            <a:r>
              <a:rPr lang="nl-NL" dirty="0" err="1">
                <a:latin typeface="Aptos" panose="020B0004020202020204" pitchFamily="34" charset="0"/>
              </a:rPr>
              <a:t>Innovation</a:t>
            </a:r>
            <a:r>
              <a:rPr lang="nl-NL" dirty="0">
                <a:latin typeface="Aptos" panose="020B0004020202020204" pitchFamily="34" charset="0"/>
              </a:rPr>
              <a:t> Limburg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57459C-7894-A9DE-B23B-DC8963CE07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Prof. </a:t>
            </a:r>
            <a:r>
              <a:rPr lang="en-GB" dirty="0" err="1">
                <a:latin typeface="Aptos" panose="020B0004020202020204" pitchFamily="34" charset="0"/>
              </a:rPr>
              <a:t>dr.</a:t>
            </a:r>
            <a:r>
              <a:rPr lang="en-GB" dirty="0">
                <a:latin typeface="Aptos" panose="020B0004020202020204" pitchFamily="34" charset="0"/>
              </a:rPr>
              <a:t> Niels Agatz, Scientific Director TKI Dinalog</a:t>
            </a:r>
          </a:p>
        </p:txBody>
      </p:sp>
    </p:spTree>
    <p:extLst>
      <p:ext uri="{BB962C8B-B14F-4D97-AF65-F5344CB8AC3E}">
        <p14:creationId xmlns:p14="http://schemas.microsoft.com/office/powerpoint/2010/main" val="3256384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162F-934F-302A-C936-174C832D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Planning Research Calls in 2025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8ABB-B35B-BF0A-384E-D7A955DC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PPP Innovation Scheme 2025 (EA)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~ €2,000,000 funding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Opened since January 1, closes on March 28</a:t>
            </a:r>
          </a:p>
          <a:p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Top Sector Logistics (</a:t>
            </a:r>
            <a:r>
              <a:rPr lang="en-GB" sz="2400" dirty="0" err="1">
                <a:latin typeface="Aptos" panose="020B0004020202020204" pitchFamily="34" charset="0"/>
                <a:ea typeface="Calibri"/>
                <a:cs typeface="Calibri"/>
              </a:rPr>
              <a:t>IandW</a:t>
            </a:r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)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€ 3,500,000 funding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Open in H1 2025</a:t>
            </a:r>
          </a:p>
          <a:p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Top Sector Logistics - Mobile Equipment and Construction Logistics (</a:t>
            </a:r>
            <a:r>
              <a:rPr lang="en-GB" sz="2400" dirty="0" err="1">
                <a:latin typeface="Aptos" panose="020B0004020202020204" pitchFamily="34" charset="0"/>
                <a:ea typeface="Calibri"/>
                <a:cs typeface="Calibri"/>
              </a:rPr>
              <a:t>IandW</a:t>
            </a:r>
            <a:r>
              <a:rPr lang="en-GB" sz="2400" dirty="0">
                <a:latin typeface="Aptos" panose="020B0004020202020204" pitchFamily="34" charset="0"/>
                <a:ea typeface="Calibri"/>
                <a:cs typeface="Calibri"/>
              </a:rPr>
              <a:t>) 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€ 1,800,000 funding</a:t>
            </a:r>
          </a:p>
          <a:p>
            <a:pPr lvl="1"/>
            <a:r>
              <a:rPr lang="en-GB" sz="2000" dirty="0">
                <a:latin typeface="Aptos" panose="020B0004020202020204" pitchFamily="34" charset="0"/>
                <a:ea typeface="Calibri"/>
                <a:cs typeface="Calibri"/>
              </a:rPr>
              <a:t>Open in H1 2025</a:t>
            </a:r>
            <a:endParaRPr lang="nl-NL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2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D3279-FF46-8214-3657-025F2A988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-form: Shape 17">
            <a:extLst>
              <a:ext uri="{FF2B5EF4-FFF2-40B4-BE49-F238E27FC236}">
                <a16:creationId xmlns:a16="http://schemas.microsoft.com/office/drawing/2014/main" id="{867556BD-E356-CFE6-3208-52F938241A53}"/>
              </a:ext>
            </a:extLst>
          </p:cNvPr>
          <p:cNvSpPr/>
          <p:nvPr/>
        </p:nvSpPr>
        <p:spPr>
          <a:xfrm>
            <a:off x="838200" y="1825625"/>
            <a:ext cx="5180400" cy="4352400"/>
          </a:xfrm>
          <a:custGeom>
            <a:avLst/>
            <a:gdLst>
              <a:gd name="connsiteX0" fmla="*/ 0 w 5180400"/>
              <a:gd name="connsiteY0" fmla="*/ 0 h 4352400"/>
              <a:gd name="connsiteX1" fmla="*/ 5180400 w 5180400"/>
              <a:gd name="connsiteY1" fmla="*/ 0 h 4352400"/>
              <a:gd name="connsiteX2" fmla="*/ 5180400 w 5180400"/>
              <a:gd name="connsiteY2" fmla="*/ 1185669 h 4352400"/>
              <a:gd name="connsiteX3" fmla="*/ 4267800 w 5180400"/>
              <a:gd name="connsiteY3" fmla="*/ 1185669 h 4352400"/>
              <a:gd name="connsiteX4" fmla="*/ 4267800 w 5180400"/>
              <a:gd name="connsiteY4" fmla="*/ 3165669 h 4352400"/>
              <a:gd name="connsiteX5" fmla="*/ 5180400 w 5180400"/>
              <a:gd name="connsiteY5" fmla="*/ 3165669 h 4352400"/>
              <a:gd name="connsiteX6" fmla="*/ 5180400 w 5180400"/>
              <a:gd name="connsiteY6" fmla="*/ 4352400 h 4352400"/>
              <a:gd name="connsiteX7" fmla="*/ 0 w 5180400"/>
              <a:gd name="connsiteY7" fmla="*/ 4352400 h 4352400"/>
              <a:gd name="connsiteX8" fmla="*/ 0 w 5180400"/>
              <a:gd name="connsiteY8" fmla="*/ 0 h 43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400" h="4352400">
                <a:moveTo>
                  <a:pt x="0" y="0"/>
                </a:moveTo>
                <a:lnTo>
                  <a:pt x="5180400" y="0"/>
                </a:lnTo>
                <a:lnTo>
                  <a:pt x="5180400" y="1185669"/>
                </a:lnTo>
                <a:lnTo>
                  <a:pt x="4267800" y="1185669"/>
                </a:lnTo>
                <a:lnTo>
                  <a:pt x="4267800" y="3165669"/>
                </a:lnTo>
                <a:lnTo>
                  <a:pt x="5180400" y="3165669"/>
                </a:lnTo>
                <a:lnTo>
                  <a:pt x="5180400" y="4352400"/>
                </a:lnTo>
                <a:lnTo>
                  <a:pt x="0" y="4352400"/>
                </a:lnTo>
                <a:lnTo>
                  <a:pt x="0" y="0"/>
                </a:lnTo>
                <a:close/>
              </a:path>
            </a:pathLst>
          </a:cu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GB" sz="2000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short term innovation </a:t>
            </a:r>
            <a:r>
              <a:rPr lang="en-GB" sz="2000" i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supply chains</a:t>
            </a:r>
            <a:endParaRPr lang="en-GB" sz="2000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2000" i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to develop effective logistics</a:t>
            </a:r>
          </a:p>
          <a:p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circular systems for</a:t>
            </a:r>
            <a:b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consumption and production?</a:t>
            </a:r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57F41F62-024C-6AB1-4F6F-A011D4544E7D}"/>
              </a:ext>
            </a:extLst>
          </p:cNvPr>
          <p:cNvSpPr/>
          <p:nvPr/>
        </p:nvSpPr>
        <p:spPr>
          <a:xfrm>
            <a:off x="6173400" y="1825625"/>
            <a:ext cx="5180400" cy="4352400"/>
          </a:xfrm>
          <a:custGeom>
            <a:avLst/>
            <a:gdLst>
              <a:gd name="connsiteX0" fmla="*/ 0 w 5180400"/>
              <a:gd name="connsiteY0" fmla="*/ 0 h 4352400"/>
              <a:gd name="connsiteX1" fmla="*/ 5180400 w 5180400"/>
              <a:gd name="connsiteY1" fmla="*/ 0 h 4352400"/>
              <a:gd name="connsiteX2" fmla="*/ 5180400 w 5180400"/>
              <a:gd name="connsiteY2" fmla="*/ 4352400 h 4352400"/>
              <a:gd name="connsiteX3" fmla="*/ 0 w 5180400"/>
              <a:gd name="connsiteY3" fmla="*/ 4352400 h 4352400"/>
              <a:gd name="connsiteX4" fmla="*/ 0 w 5180400"/>
              <a:gd name="connsiteY4" fmla="*/ 3165669 h 4352400"/>
              <a:gd name="connsiteX5" fmla="*/ 912600 w 5180400"/>
              <a:gd name="connsiteY5" fmla="*/ 3165669 h 4352400"/>
              <a:gd name="connsiteX6" fmla="*/ 912600 w 5180400"/>
              <a:gd name="connsiteY6" fmla="*/ 1185669 h 4352400"/>
              <a:gd name="connsiteX7" fmla="*/ 0 w 5180400"/>
              <a:gd name="connsiteY7" fmla="*/ 1185669 h 4352400"/>
              <a:gd name="connsiteX8" fmla="*/ 0 w 5180400"/>
              <a:gd name="connsiteY8" fmla="*/ 0 h 43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400" h="4352400">
                <a:moveTo>
                  <a:pt x="0" y="0"/>
                </a:moveTo>
                <a:lnTo>
                  <a:pt x="5180400" y="0"/>
                </a:lnTo>
                <a:lnTo>
                  <a:pt x="5180400" y="4352400"/>
                </a:lnTo>
                <a:lnTo>
                  <a:pt x="0" y="4352400"/>
                </a:lnTo>
                <a:lnTo>
                  <a:pt x="0" y="3165669"/>
                </a:lnTo>
                <a:lnTo>
                  <a:pt x="912600" y="3165669"/>
                </a:lnTo>
                <a:lnTo>
                  <a:pt x="912600" y="1185669"/>
                </a:lnTo>
                <a:lnTo>
                  <a:pt x="0" y="1185669"/>
                </a:lnTo>
                <a:lnTo>
                  <a:pt x="0" y="0"/>
                </a:lnTo>
                <a:close/>
              </a:path>
            </a:pathLst>
          </a:custGeom>
          <a:solidFill>
            <a:srgbClr val="9BB0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r"/>
            <a:r>
              <a:rPr lang="en-GB" sz="2000" i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logistics as enabler</a:t>
            </a:r>
          </a:p>
          <a:p>
            <a:pPr algn="r"/>
            <a:endParaRPr lang="en-GB" sz="2000" b="1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3275" indent="-803275" algn="r"/>
            <a:r>
              <a:rPr lang="en-GB" sz="2400" b="1" kern="100" dirty="0">
                <a:solidFill>
                  <a:schemeClr val="tx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How can logistics enable new circular production, distribution, and service models?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C7AF5D-D2E5-0734-B499-C88285CA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ptos" panose="020B0004020202020204" pitchFamily="34" charset="0"/>
              </a:rPr>
              <a:t>Circular Economy</a:t>
            </a:r>
            <a:endParaRPr lang="en-NL" b="1" dirty="0">
              <a:latin typeface="Aptos" panose="020B0004020202020204" pitchFamily="34" charset="0"/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66F0193F-6C4E-FAB4-6CC9-F96F3834A1F4}"/>
              </a:ext>
            </a:extLst>
          </p:cNvPr>
          <p:cNvSpPr>
            <a:spLocks noChangeAspect="1"/>
          </p:cNvSpPr>
          <p:nvPr/>
        </p:nvSpPr>
        <p:spPr>
          <a:xfrm>
            <a:off x="5196000" y="3101825"/>
            <a:ext cx="1800000" cy="1800000"/>
          </a:xfrm>
          <a:custGeom>
            <a:avLst/>
            <a:gdLst>
              <a:gd name="connsiteX0" fmla="*/ 2880000 w 3240000"/>
              <a:gd name="connsiteY0" fmla="*/ 1919690 h 3240000"/>
              <a:gd name="connsiteX1" fmla="*/ 2365847 w 3240000"/>
              <a:gd name="connsiteY1" fmla="*/ 2004930 h 3240000"/>
              <a:gd name="connsiteX2" fmla="*/ 1987192 w 3240000"/>
              <a:gd name="connsiteY2" fmla="*/ 2399106 h 3240000"/>
              <a:gd name="connsiteX3" fmla="*/ 2034493 w 3240000"/>
              <a:gd name="connsiteY3" fmla="*/ 2589049 h 3240000"/>
              <a:gd name="connsiteX4" fmla="*/ 2127617 w 3240000"/>
              <a:gd name="connsiteY4" fmla="*/ 2492969 h 3240000"/>
              <a:gd name="connsiteX5" fmla="*/ 2396889 w 3240000"/>
              <a:gd name="connsiteY5" fmla="*/ 2263362 h 3240000"/>
              <a:gd name="connsiteX6" fmla="*/ 2414627 w 3240000"/>
              <a:gd name="connsiteY6" fmla="*/ 2256217 h 3240000"/>
              <a:gd name="connsiteX7" fmla="*/ 2416642 w 3240000"/>
              <a:gd name="connsiteY7" fmla="*/ 2256252 h 3240000"/>
              <a:gd name="connsiteX8" fmla="*/ 2442958 w 3240000"/>
              <a:gd name="connsiteY8" fmla="*/ 2285534 h 3240000"/>
              <a:gd name="connsiteX9" fmla="*/ 2042870 w 3240000"/>
              <a:gd name="connsiteY9" fmla="*/ 2664928 h 3240000"/>
              <a:gd name="connsiteX10" fmla="*/ 2021190 w 3240000"/>
              <a:gd name="connsiteY10" fmla="*/ 2689564 h 3240000"/>
              <a:gd name="connsiteX11" fmla="*/ 1919690 w 3240000"/>
              <a:gd name="connsiteY11" fmla="*/ 2880000 h 3240000"/>
              <a:gd name="connsiteX12" fmla="*/ 1999510 w 3240000"/>
              <a:gd name="connsiteY12" fmla="*/ 2880000 h 3240000"/>
              <a:gd name="connsiteX13" fmla="*/ 2119488 w 3240000"/>
              <a:gd name="connsiteY13" fmla="*/ 2700897 h 3240000"/>
              <a:gd name="connsiteX14" fmla="*/ 2365847 w 3240000"/>
              <a:gd name="connsiteY14" fmla="*/ 2795252 h 3240000"/>
              <a:gd name="connsiteX15" fmla="*/ 2553820 w 3240000"/>
              <a:gd name="connsiteY15" fmla="*/ 2743271 h 3240000"/>
              <a:gd name="connsiteX16" fmla="*/ 2880000 w 3240000"/>
              <a:gd name="connsiteY16" fmla="*/ 1919690 h 3240000"/>
              <a:gd name="connsiteX17" fmla="*/ 1510734 w 3240000"/>
              <a:gd name="connsiteY17" fmla="*/ 1604102 h 3240000"/>
              <a:gd name="connsiteX18" fmla="*/ 1098326 w 3240000"/>
              <a:gd name="connsiteY18" fmla="*/ 1714471 h 3240000"/>
              <a:gd name="connsiteX19" fmla="*/ 1267330 w 3240000"/>
              <a:gd name="connsiteY19" fmla="*/ 1813015 h 3240000"/>
              <a:gd name="connsiteX20" fmla="*/ 1011115 w 3240000"/>
              <a:gd name="connsiteY20" fmla="*/ 2256463 h 3240000"/>
              <a:gd name="connsiteX21" fmla="*/ 999291 w 3240000"/>
              <a:gd name="connsiteY21" fmla="*/ 2557514 h 3240000"/>
              <a:gd name="connsiteX22" fmla="*/ 1269055 w 3240000"/>
              <a:gd name="connsiteY22" fmla="*/ 2719373 h 3240000"/>
              <a:gd name="connsiteX23" fmla="*/ 1712502 w 3240000"/>
              <a:gd name="connsiteY23" fmla="*/ 2719373 h 3240000"/>
              <a:gd name="connsiteX24" fmla="*/ 1712502 w 3240000"/>
              <a:gd name="connsiteY24" fmla="*/ 2522285 h 3240000"/>
              <a:gd name="connsiteX25" fmla="*/ 1269055 w 3240000"/>
              <a:gd name="connsiteY25" fmla="*/ 2522285 h 3240000"/>
              <a:gd name="connsiteX26" fmla="*/ 1174699 w 3240000"/>
              <a:gd name="connsiteY26" fmla="*/ 2458971 h 3240000"/>
              <a:gd name="connsiteX27" fmla="*/ 1184306 w 3240000"/>
              <a:gd name="connsiteY27" fmla="*/ 2359195 h 3240000"/>
              <a:gd name="connsiteX28" fmla="*/ 1441506 w 3240000"/>
              <a:gd name="connsiteY28" fmla="*/ 1913284 h 3240000"/>
              <a:gd name="connsiteX29" fmla="*/ 1621103 w 3240000"/>
              <a:gd name="connsiteY29" fmla="*/ 2016508 h 3240000"/>
              <a:gd name="connsiteX30" fmla="*/ 1997786 w 3240000"/>
              <a:gd name="connsiteY30" fmla="*/ 900006 h 3240000"/>
              <a:gd name="connsiteX31" fmla="*/ 1729500 w 3240000"/>
              <a:gd name="connsiteY31" fmla="*/ 1056691 h 3240000"/>
              <a:gd name="connsiteX32" fmla="*/ 1523297 w 3240000"/>
              <a:gd name="connsiteY32" fmla="*/ 1441751 h 3240000"/>
              <a:gd name="connsiteX33" fmla="*/ 1697473 w 3240000"/>
              <a:gd name="connsiteY33" fmla="*/ 1542512 h 3240000"/>
              <a:gd name="connsiteX34" fmla="*/ 1903923 w 3240000"/>
              <a:gd name="connsiteY34" fmla="*/ 1157452 h 3240000"/>
              <a:gd name="connsiteX35" fmla="*/ 1995076 w 3240000"/>
              <a:gd name="connsiteY35" fmla="*/ 1101282 h 3240000"/>
              <a:gd name="connsiteX36" fmla="*/ 2076867 w 3240000"/>
              <a:gd name="connsiteY36" fmla="*/ 1159423 h 3240000"/>
              <a:gd name="connsiteX37" fmla="*/ 2335299 w 3240000"/>
              <a:gd name="connsiteY37" fmla="*/ 1605580 h 3240000"/>
              <a:gd name="connsiteX38" fmla="*/ 2155949 w 3240000"/>
              <a:gd name="connsiteY38" fmla="*/ 1709298 h 3240000"/>
              <a:gd name="connsiteX39" fmla="*/ 2567370 w 3240000"/>
              <a:gd name="connsiteY39" fmla="*/ 1819667 h 3240000"/>
              <a:gd name="connsiteX40" fmla="*/ 2677739 w 3240000"/>
              <a:gd name="connsiteY40" fmla="*/ 1406029 h 3240000"/>
              <a:gd name="connsiteX41" fmla="*/ 2508736 w 3240000"/>
              <a:gd name="connsiteY41" fmla="*/ 1504573 h 3240000"/>
              <a:gd name="connsiteX42" fmla="*/ 2252522 w 3240000"/>
              <a:gd name="connsiteY42" fmla="*/ 1061125 h 3240000"/>
              <a:gd name="connsiteX43" fmla="*/ 1997786 w 3240000"/>
              <a:gd name="connsiteY43" fmla="*/ 900006 h 3240000"/>
              <a:gd name="connsiteX44" fmla="*/ 951661 w 3240000"/>
              <a:gd name="connsiteY44" fmla="*/ 494066 h 3240000"/>
              <a:gd name="connsiteX45" fmla="*/ 984499 w 3240000"/>
              <a:gd name="connsiteY45" fmla="*/ 503296 h 3240000"/>
              <a:gd name="connsiteX46" fmla="*/ 1006725 w 3240000"/>
              <a:gd name="connsiteY46" fmla="*/ 529289 h 3240000"/>
              <a:gd name="connsiteX47" fmla="*/ 1014323 w 3240000"/>
              <a:gd name="connsiteY47" fmla="*/ 568531 h 3240000"/>
              <a:gd name="connsiteX48" fmla="*/ 996554 w 3240000"/>
              <a:gd name="connsiteY48" fmla="*/ 623407 h 3240000"/>
              <a:gd name="connsiteX49" fmla="*/ 951285 w 3240000"/>
              <a:gd name="connsiteY49" fmla="*/ 642746 h 3240000"/>
              <a:gd name="connsiteX50" fmla="*/ 906392 w 3240000"/>
              <a:gd name="connsiteY50" fmla="*/ 623595 h 3240000"/>
              <a:gd name="connsiteX51" fmla="*/ 888498 w 3240000"/>
              <a:gd name="connsiteY51" fmla="*/ 571168 h 3240000"/>
              <a:gd name="connsiteX52" fmla="*/ 907145 w 3240000"/>
              <a:gd name="connsiteY52" fmla="*/ 511835 h 3240000"/>
              <a:gd name="connsiteX53" fmla="*/ 951661 w 3240000"/>
              <a:gd name="connsiteY53" fmla="*/ 494066 h 3240000"/>
              <a:gd name="connsiteX54" fmla="*/ 570661 w 3240000"/>
              <a:gd name="connsiteY54" fmla="*/ 494066 h 3240000"/>
              <a:gd name="connsiteX55" fmla="*/ 603499 w 3240000"/>
              <a:gd name="connsiteY55" fmla="*/ 503296 h 3240000"/>
              <a:gd name="connsiteX56" fmla="*/ 625725 w 3240000"/>
              <a:gd name="connsiteY56" fmla="*/ 529289 h 3240000"/>
              <a:gd name="connsiteX57" fmla="*/ 633323 w 3240000"/>
              <a:gd name="connsiteY57" fmla="*/ 568531 h 3240000"/>
              <a:gd name="connsiteX58" fmla="*/ 615554 w 3240000"/>
              <a:gd name="connsiteY58" fmla="*/ 623407 h 3240000"/>
              <a:gd name="connsiteX59" fmla="*/ 570285 w 3240000"/>
              <a:gd name="connsiteY59" fmla="*/ 642745 h 3240000"/>
              <a:gd name="connsiteX60" fmla="*/ 525392 w 3240000"/>
              <a:gd name="connsiteY60" fmla="*/ 623595 h 3240000"/>
              <a:gd name="connsiteX61" fmla="*/ 507498 w 3240000"/>
              <a:gd name="connsiteY61" fmla="*/ 571168 h 3240000"/>
              <a:gd name="connsiteX62" fmla="*/ 526145 w 3240000"/>
              <a:gd name="connsiteY62" fmla="*/ 511835 h 3240000"/>
              <a:gd name="connsiteX63" fmla="*/ 570661 w 3240000"/>
              <a:gd name="connsiteY63" fmla="*/ 494066 h 3240000"/>
              <a:gd name="connsiteX64" fmla="*/ 1270804 w 3240000"/>
              <a:gd name="connsiteY64" fmla="*/ 476359 h 3240000"/>
              <a:gd name="connsiteX65" fmla="*/ 1341753 w 3240000"/>
              <a:gd name="connsiteY65" fmla="*/ 582470 h 3240000"/>
              <a:gd name="connsiteX66" fmla="*/ 1341753 w 3240000"/>
              <a:gd name="connsiteY66" fmla="*/ 660450 h 3240000"/>
              <a:gd name="connsiteX67" fmla="*/ 1366114 w 3240000"/>
              <a:gd name="connsiteY67" fmla="*/ 660450 h 3240000"/>
              <a:gd name="connsiteX68" fmla="*/ 1366114 w 3240000"/>
              <a:gd name="connsiteY68" fmla="*/ 582470 h 3240000"/>
              <a:gd name="connsiteX69" fmla="*/ 1439575 w 3240000"/>
              <a:gd name="connsiteY69" fmla="*/ 476359 h 3240000"/>
              <a:gd name="connsiteX70" fmla="*/ 1411195 w 3240000"/>
              <a:gd name="connsiteY70" fmla="*/ 476359 h 3240000"/>
              <a:gd name="connsiteX71" fmla="*/ 1375532 w 3240000"/>
              <a:gd name="connsiteY71" fmla="*/ 530481 h 3240000"/>
              <a:gd name="connsiteX72" fmla="*/ 1355440 w 3240000"/>
              <a:gd name="connsiteY72" fmla="*/ 563005 h 3240000"/>
              <a:gd name="connsiteX73" fmla="*/ 1336730 w 3240000"/>
              <a:gd name="connsiteY73" fmla="*/ 531863 h 3240000"/>
              <a:gd name="connsiteX74" fmla="*/ 1300439 w 3240000"/>
              <a:gd name="connsiteY74" fmla="*/ 476359 h 3240000"/>
              <a:gd name="connsiteX75" fmla="*/ 1070062 w 3240000"/>
              <a:gd name="connsiteY75" fmla="*/ 476359 h 3240000"/>
              <a:gd name="connsiteX76" fmla="*/ 1070062 w 3240000"/>
              <a:gd name="connsiteY76" fmla="*/ 660450 h 3240000"/>
              <a:gd name="connsiteX77" fmla="*/ 1093545 w 3240000"/>
              <a:gd name="connsiteY77" fmla="*/ 660450 h 3240000"/>
              <a:gd name="connsiteX78" fmla="*/ 1093545 w 3240000"/>
              <a:gd name="connsiteY78" fmla="*/ 503734 h 3240000"/>
              <a:gd name="connsiteX79" fmla="*/ 1146788 w 3240000"/>
              <a:gd name="connsiteY79" fmla="*/ 660450 h 3240000"/>
              <a:gd name="connsiteX80" fmla="*/ 1168763 w 3240000"/>
              <a:gd name="connsiteY80" fmla="*/ 660450 h 3240000"/>
              <a:gd name="connsiteX81" fmla="*/ 1222258 w 3240000"/>
              <a:gd name="connsiteY81" fmla="*/ 506371 h 3240000"/>
              <a:gd name="connsiteX82" fmla="*/ 1222258 w 3240000"/>
              <a:gd name="connsiteY82" fmla="*/ 660450 h 3240000"/>
              <a:gd name="connsiteX83" fmla="*/ 1245740 w 3240000"/>
              <a:gd name="connsiteY83" fmla="*/ 660450 h 3240000"/>
              <a:gd name="connsiteX84" fmla="*/ 1245740 w 3240000"/>
              <a:gd name="connsiteY84" fmla="*/ 476359 h 3240000"/>
              <a:gd name="connsiteX85" fmla="*/ 1212965 w 3240000"/>
              <a:gd name="connsiteY85" fmla="*/ 476359 h 3240000"/>
              <a:gd name="connsiteX86" fmla="*/ 1168889 w 3240000"/>
              <a:gd name="connsiteY86" fmla="*/ 604444 h 3240000"/>
              <a:gd name="connsiteX87" fmla="*/ 1159094 w 3240000"/>
              <a:gd name="connsiteY87" fmla="*/ 633954 h 3240000"/>
              <a:gd name="connsiteX88" fmla="*/ 1150304 w 3240000"/>
              <a:gd name="connsiteY88" fmla="*/ 606705 h 3240000"/>
              <a:gd name="connsiteX89" fmla="*/ 1106730 w 3240000"/>
              <a:gd name="connsiteY89" fmla="*/ 476359 h 3240000"/>
              <a:gd name="connsiteX90" fmla="*/ 689565 w 3240000"/>
              <a:gd name="connsiteY90" fmla="*/ 476359 h 3240000"/>
              <a:gd name="connsiteX91" fmla="*/ 689565 w 3240000"/>
              <a:gd name="connsiteY91" fmla="*/ 660450 h 3240000"/>
              <a:gd name="connsiteX92" fmla="*/ 712921 w 3240000"/>
              <a:gd name="connsiteY92" fmla="*/ 660450 h 3240000"/>
              <a:gd name="connsiteX93" fmla="*/ 712921 w 3240000"/>
              <a:gd name="connsiteY93" fmla="*/ 515789 h 3240000"/>
              <a:gd name="connsiteX94" fmla="*/ 809613 w 3240000"/>
              <a:gd name="connsiteY94" fmla="*/ 660450 h 3240000"/>
              <a:gd name="connsiteX95" fmla="*/ 834602 w 3240000"/>
              <a:gd name="connsiteY95" fmla="*/ 660450 h 3240000"/>
              <a:gd name="connsiteX96" fmla="*/ 834602 w 3240000"/>
              <a:gd name="connsiteY96" fmla="*/ 476359 h 3240000"/>
              <a:gd name="connsiteX97" fmla="*/ 811246 w 3240000"/>
              <a:gd name="connsiteY97" fmla="*/ 476359 h 3240000"/>
              <a:gd name="connsiteX98" fmla="*/ 811246 w 3240000"/>
              <a:gd name="connsiteY98" fmla="*/ 620894 h 3240000"/>
              <a:gd name="connsiteX99" fmla="*/ 714554 w 3240000"/>
              <a:gd name="connsiteY99" fmla="*/ 476359 h 3240000"/>
              <a:gd name="connsiteX100" fmla="*/ 128343 w 3240000"/>
              <a:gd name="connsiteY100" fmla="*/ 476359 h 3240000"/>
              <a:gd name="connsiteX101" fmla="*/ 128343 w 3240000"/>
              <a:gd name="connsiteY101" fmla="*/ 660450 h 3240000"/>
              <a:gd name="connsiteX102" fmla="*/ 265721 w 3240000"/>
              <a:gd name="connsiteY102" fmla="*/ 660450 h 3240000"/>
              <a:gd name="connsiteX103" fmla="*/ 265721 w 3240000"/>
              <a:gd name="connsiteY103" fmla="*/ 638727 h 3240000"/>
              <a:gd name="connsiteX104" fmla="*/ 152704 w 3240000"/>
              <a:gd name="connsiteY104" fmla="*/ 638727 h 3240000"/>
              <a:gd name="connsiteX105" fmla="*/ 152704 w 3240000"/>
              <a:gd name="connsiteY105" fmla="*/ 576066 h 3240000"/>
              <a:gd name="connsiteX106" fmla="*/ 254545 w 3240000"/>
              <a:gd name="connsiteY106" fmla="*/ 576066 h 3240000"/>
              <a:gd name="connsiteX107" fmla="*/ 254545 w 3240000"/>
              <a:gd name="connsiteY107" fmla="*/ 554466 h 3240000"/>
              <a:gd name="connsiteX108" fmla="*/ 152704 w 3240000"/>
              <a:gd name="connsiteY108" fmla="*/ 554466 h 3240000"/>
              <a:gd name="connsiteX109" fmla="*/ 152704 w 3240000"/>
              <a:gd name="connsiteY109" fmla="*/ 498083 h 3240000"/>
              <a:gd name="connsiteX110" fmla="*/ 261451 w 3240000"/>
              <a:gd name="connsiteY110" fmla="*/ 498083 h 3240000"/>
              <a:gd name="connsiteX111" fmla="*/ 261451 w 3240000"/>
              <a:gd name="connsiteY111" fmla="*/ 476359 h 3240000"/>
              <a:gd name="connsiteX112" fmla="*/ 379156 w 3240000"/>
              <a:gd name="connsiteY112" fmla="*/ 473220 h 3240000"/>
              <a:gd name="connsiteX113" fmla="*/ 334514 w 3240000"/>
              <a:gd name="connsiteY113" fmla="*/ 484333 h 3240000"/>
              <a:gd name="connsiteX114" fmla="*/ 303246 w 3240000"/>
              <a:gd name="connsiteY114" fmla="*/ 516856 h 3240000"/>
              <a:gd name="connsiteX115" fmla="*/ 292259 w 3240000"/>
              <a:gd name="connsiteY115" fmla="*/ 567024 h 3240000"/>
              <a:gd name="connsiteX116" fmla="*/ 301991 w 3240000"/>
              <a:gd name="connsiteY116" fmla="*/ 616374 h 3240000"/>
              <a:gd name="connsiteX117" fmla="*/ 330370 w 3240000"/>
              <a:gd name="connsiteY117" fmla="*/ 651473 h 3240000"/>
              <a:gd name="connsiteX118" fmla="*/ 378779 w 3240000"/>
              <a:gd name="connsiteY118" fmla="*/ 663589 h 3240000"/>
              <a:gd name="connsiteX119" fmla="*/ 427439 w 3240000"/>
              <a:gd name="connsiteY119" fmla="*/ 647830 h 3240000"/>
              <a:gd name="connsiteX120" fmla="*/ 455002 w 3240000"/>
              <a:gd name="connsiteY120" fmla="*/ 602058 h 3240000"/>
              <a:gd name="connsiteX121" fmla="*/ 430641 w 3240000"/>
              <a:gd name="connsiteY121" fmla="*/ 595905 h 3240000"/>
              <a:gd name="connsiteX122" fmla="*/ 411428 w 3240000"/>
              <a:gd name="connsiteY122" fmla="*/ 630940 h 3240000"/>
              <a:gd name="connsiteX123" fmla="*/ 376770 w 3240000"/>
              <a:gd name="connsiteY123" fmla="*/ 642744 h 3240000"/>
              <a:gd name="connsiteX124" fmla="*/ 345502 w 3240000"/>
              <a:gd name="connsiteY124" fmla="*/ 634080 h 3240000"/>
              <a:gd name="connsiteX125" fmla="*/ 324217 w 3240000"/>
              <a:gd name="connsiteY125" fmla="*/ 607897 h 3240000"/>
              <a:gd name="connsiteX126" fmla="*/ 317374 w 3240000"/>
              <a:gd name="connsiteY126" fmla="*/ 566898 h 3240000"/>
              <a:gd name="connsiteX127" fmla="*/ 323150 w 3240000"/>
              <a:gd name="connsiteY127" fmla="*/ 531549 h 3240000"/>
              <a:gd name="connsiteX128" fmla="*/ 343179 w 3240000"/>
              <a:gd name="connsiteY128" fmla="*/ 504236 h 3240000"/>
              <a:gd name="connsiteX129" fmla="*/ 378653 w 3240000"/>
              <a:gd name="connsiteY129" fmla="*/ 494065 h 3240000"/>
              <a:gd name="connsiteX130" fmla="*/ 409293 w 3240000"/>
              <a:gd name="connsiteY130" fmla="*/ 503232 h 3240000"/>
              <a:gd name="connsiteX131" fmla="*/ 427878 w 3240000"/>
              <a:gd name="connsiteY131" fmla="*/ 532490 h 3240000"/>
              <a:gd name="connsiteX132" fmla="*/ 451863 w 3240000"/>
              <a:gd name="connsiteY132" fmla="*/ 526840 h 3240000"/>
              <a:gd name="connsiteX133" fmla="*/ 425618 w 3240000"/>
              <a:gd name="connsiteY133" fmla="*/ 487284 h 3240000"/>
              <a:gd name="connsiteX134" fmla="*/ 379156 w 3240000"/>
              <a:gd name="connsiteY134" fmla="*/ 473220 h 3240000"/>
              <a:gd name="connsiteX135" fmla="*/ 951535 w 3240000"/>
              <a:gd name="connsiteY135" fmla="*/ 473094 h 3240000"/>
              <a:gd name="connsiteX136" fmla="*/ 887994 w 3240000"/>
              <a:gd name="connsiteY136" fmla="*/ 499025 h 3240000"/>
              <a:gd name="connsiteX137" fmla="*/ 863382 w 3240000"/>
              <a:gd name="connsiteY137" fmla="*/ 570791 h 3240000"/>
              <a:gd name="connsiteX138" fmla="*/ 873930 w 3240000"/>
              <a:gd name="connsiteY138" fmla="*/ 616750 h 3240000"/>
              <a:gd name="connsiteX139" fmla="*/ 904947 w 3240000"/>
              <a:gd name="connsiteY139" fmla="*/ 651032 h 3240000"/>
              <a:gd name="connsiteX140" fmla="*/ 951409 w 3240000"/>
              <a:gd name="connsiteY140" fmla="*/ 663589 h 3240000"/>
              <a:gd name="connsiteX141" fmla="*/ 996113 w 3240000"/>
              <a:gd name="connsiteY141" fmla="*/ 652225 h 3240000"/>
              <a:gd name="connsiteX142" fmla="*/ 1028135 w 3240000"/>
              <a:gd name="connsiteY142" fmla="*/ 618761 h 3240000"/>
              <a:gd name="connsiteX143" fmla="*/ 1039436 w 3240000"/>
              <a:gd name="connsiteY143" fmla="*/ 568656 h 3240000"/>
              <a:gd name="connsiteX144" fmla="*/ 1028700 w 3240000"/>
              <a:gd name="connsiteY144" fmla="*/ 519242 h 3240000"/>
              <a:gd name="connsiteX145" fmla="*/ 997495 w 3240000"/>
              <a:gd name="connsiteY145" fmla="*/ 485275 h 3240000"/>
              <a:gd name="connsiteX146" fmla="*/ 951535 w 3240000"/>
              <a:gd name="connsiteY146" fmla="*/ 473094 h 3240000"/>
              <a:gd name="connsiteX147" fmla="*/ 570535 w 3240000"/>
              <a:gd name="connsiteY147" fmla="*/ 473094 h 3240000"/>
              <a:gd name="connsiteX148" fmla="*/ 506994 w 3240000"/>
              <a:gd name="connsiteY148" fmla="*/ 499025 h 3240000"/>
              <a:gd name="connsiteX149" fmla="*/ 482382 w 3240000"/>
              <a:gd name="connsiteY149" fmla="*/ 570791 h 3240000"/>
              <a:gd name="connsiteX150" fmla="*/ 492930 w 3240000"/>
              <a:gd name="connsiteY150" fmla="*/ 616750 h 3240000"/>
              <a:gd name="connsiteX151" fmla="*/ 523947 w 3240000"/>
              <a:gd name="connsiteY151" fmla="*/ 651032 h 3240000"/>
              <a:gd name="connsiteX152" fmla="*/ 570409 w 3240000"/>
              <a:gd name="connsiteY152" fmla="*/ 663589 h 3240000"/>
              <a:gd name="connsiteX153" fmla="*/ 615113 w 3240000"/>
              <a:gd name="connsiteY153" fmla="*/ 652225 h 3240000"/>
              <a:gd name="connsiteX154" fmla="*/ 647135 w 3240000"/>
              <a:gd name="connsiteY154" fmla="*/ 618761 h 3240000"/>
              <a:gd name="connsiteX155" fmla="*/ 658436 w 3240000"/>
              <a:gd name="connsiteY155" fmla="*/ 568656 h 3240000"/>
              <a:gd name="connsiteX156" fmla="*/ 647700 w 3240000"/>
              <a:gd name="connsiteY156" fmla="*/ 519242 h 3240000"/>
              <a:gd name="connsiteX157" fmla="*/ 616495 w 3240000"/>
              <a:gd name="connsiteY157" fmla="*/ 485275 h 3240000"/>
              <a:gd name="connsiteX158" fmla="*/ 570535 w 3240000"/>
              <a:gd name="connsiteY158" fmla="*/ 473094 h 3240000"/>
              <a:gd name="connsiteX159" fmla="*/ 419279 w 3240000"/>
              <a:gd name="connsiteY159" fmla="*/ 191903 h 3240000"/>
              <a:gd name="connsiteX160" fmla="*/ 477545 w 3240000"/>
              <a:gd name="connsiteY160" fmla="*/ 191903 h 3240000"/>
              <a:gd name="connsiteX161" fmla="*/ 507494 w 3240000"/>
              <a:gd name="connsiteY161" fmla="*/ 200316 h 3240000"/>
              <a:gd name="connsiteX162" fmla="*/ 516975 w 3240000"/>
              <a:gd name="connsiteY162" fmla="*/ 221789 h 3240000"/>
              <a:gd name="connsiteX163" fmla="*/ 512078 w 3240000"/>
              <a:gd name="connsiteY163" fmla="*/ 238302 h 3240000"/>
              <a:gd name="connsiteX164" fmla="*/ 497763 w 3240000"/>
              <a:gd name="connsiteY164" fmla="*/ 249353 h 3240000"/>
              <a:gd name="connsiteX165" fmla="*/ 471643 w 3240000"/>
              <a:gd name="connsiteY165" fmla="*/ 252806 h 3240000"/>
              <a:gd name="connsiteX166" fmla="*/ 419279 w 3240000"/>
              <a:gd name="connsiteY166" fmla="*/ 252806 h 3240000"/>
              <a:gd name="connsiteX167" fmla="*/ 1295579 w 3240000"/>
              <a:gd name="connsiteY167" fmla="*/ 191903 h 3240000"/>
              <a:gd name="connsiteX168" fmla="*/ 1353845 w 3240000"/>
              <a:gd name="connsiteY168" fmla="*/ 191903 h 3240000"/>
              <a:gd name="connsiteX169" fmla="*/ 1383794 w 3240000"/>
              <a:gd name="connsiteY169" fmla="*/ 200316 h 3240000"/>
              <a:gd name="connsiteX170" fmla="*/ 1393275 w 3240000"/>
              <a:gd name="connsiteY170" fmla="*/ 221789 h 3240000"/>
              <a:gd name="connsiteX171" fmla="*/ 1388378 w 3240000"/>
              <a:gd name="connsiteY171" fmla="*/ 238302 h 3240000"/>
              <a:gd name="connsiteX172" fmla="*/ 1374062 w 3240000"/>
              <a:gd name="connsiteY172" fmla="*/ 249353 h 3240000"/>
              <a:gd name="connsiteX173" fmla="*/ 1347943 w 3240000"/>
              <a:gd name="connsiteY173" fmla="*/ 252806 h 3240000"/>
              <a:gd name="connsiteX174" fmla="*/ 1295579 w 3240000"/>
              <a:gd name="connsiteY174" fmla="*/ 252806 h 3240000"/>
              <a:gd name="connsiteX175" fmla="*/ 1162429 w 3240000"/>
              <a:gd name="connsiteY175" fmla="*/ 190897 h 3240000"/>
              <a:gd name="connsiteX176" fmla="*/ 1175489 w 3240000"/>
              <a:gd name="connsiteY176" fmla="*/ 229072 h 3240000"/>
              <a:gd name="connsiteX177" fmla="*/ 1194701 w 3240000"/>
              <a:gd name="connsiteY177" fmla="*/ 280055 h 3240000"/>
              <a:gd name="connsiteX178" fmla="*/ 1132291 w 3240000"/>
              <a:gd name="connsiteY178" fmla="*/ 280055 h 3240000"/>
              <a:gd name="connsiteX179" fmla="*/ 1152509 w 3240000"/>
              <a:gd name="connsiteY179" fmla="*/ 226058 h 3240000"/>
              <a:gd name="connsiteX180" fmla="*/ 1162429 w 3240000"/>
              <a:gd name="connsiteY180" fmla="*/ 190897 h 3240000"/>
              <a:gd name="connsiteX181" fmla="*/ 1271218 w 3240000"/>
              <a:gd name="connsiteY181" fmla="*/ 171559 h 3240000"/>
              <a:gd name="connsiteX182" fmla="*/ 1271218 w 3240000"/>
              <a:gd name="connsiteY182" fmla="*/ 355650 h 3240000"/>
              <a:gd name="connsiteX183" fmla="*/ 1295579 w 3240000"/>
              <a:gd name="connsiteY183" fmla="*/ 355650 h 3240000"/>
              <a:gd name="connsiteX184" fmla="*/ 1295579 w 3240000"/>
              <a:gd name="connsiteY184" fmla="*/ 273902 h 3240000"/>
              <a:gd name="connsiteX185" fmla="*/ 1323833 w 3240000"/>
              <a:gd name="connsiteY185" fmla="*/ 273902 h 3240000"/>
              <a:gd name="connsiteX186" fmla="*/ 1337395 w 3240000"/>
              <a:gd name="connsiteY186" fmla="*/ 274781 h 3240000"/>
              <a:gd name="connsiteX187" fmla="*/ 1348508 w 3240000"/>
              <a:gd name="connsiteY187" fmla="*/ 279678 h 3240000"/>
              <a:gd name="connsiteX188" fmla="*/ 1360877 w 3240000"/>
              <a:gd name="connsiteY188" fmla="*/ 291984 h 3240000"/>
              <a:gd name="connsiteX189" fmla="*/ 1378457 w 3240000"/>
              <a:gd name="connsiteY189" fmla="*/ 317350 h 3240000"/>
              <a:gd name="connsiteX190" fmla="*/ 1402819 w 3240000"/>
              <a:gd name="connsiteY190" fmla="*/ 355650 h 3240000"/>
              <a:gd name="connsiteX191" fmla="*/ 1433459 w 3240000"/>
              <a:gd name="connsiteY191" fmla="*/ 355650 h 3240000"/>
              <a:gd name="connsiteX192" fmla="*/ 1401437 w 3240000"/>
              <a:gd name="connsiteY192" fmla="*/ 305546 h 3240000"/>
              <a:gd name="connsiteX193" fmla="*/ 1381220 w 3240000"/>
              <a:gd name="connsiteY193" fmla="*/ 281059 h 3240000"/>
              <a:gd name="connsiteX194" fmla="*/ 1366528 w 3240000"/>
              <a:gd name="connsiteY194" fmla="*/ 271892 h 3240000"/>
              <a:gd name="connsiteX195" fmla="*/ 1405707 w 3240000"/>
              <a:gd name="connsiteY195" fmla="*/ 254814 h 3240000"/>
              <a:gd name="connsiteX196" fmla="*/ 1418390 w 3240000"/>
              <a:gd name="connsiteY196" fmla="*/ 221788 h 3240000"/>
              <a:gd name="connsiteX197" fmla="*/ 1410730 w 3240000"/>
              <a:gd name="connsiteY197" fmla="*/ 194037 h 3240000"/>
              <a:gd name="connsiteX198" fmla="*/ 1390261 w 3240000"/>
              <a:gd name="connsiteY198" fmla="*/ 176519 h 3240000"/>
              <a:gd name="connsiteX199" fmla="*/ 1352840 w 3240000"/>
              <a:gd name="connsiteY199" fmla="*/ 171559 h 3240000"/>
              <a:gd name="connsiteX200" fmla="*/ 1149871 w 3240000"/>
              <a:gd name="connsiteY200" fmla="*/ 171559 h 3240000"/>
              <a:gd name="connsiteX201" fmla="*/ 1079173 w 3240000"/>
              <a:gd name="connsiteY201" fmla="*/ 355650 h 3240000"/>
              <a:gd name="connsiteX202" fmla="*/ 1105042 w 3240000"/>
              <a:gd name="connsiteY202" fmla="*/ 355650 h 3240000"/>
              <a:gd name="connsiteX203" fmla="*/ 1125259 w 3240000"/>
              <a:gd name="connsiteY203" fmla="*/ 299895 h 3240000"/>
              <a:gd name="connsiteX204" fmla="*/ 1202236 w 3240000"/>
              <a:gd name="connsiteY204" fmla="*/ 299895 h 3240000"/>
              <a:gd name="connsiteX205" fmla="*/ 1223709 w 3240000"/>
              <a:gd name="connsiteY205" fmla="*/ 355650 h 3240000"/>
              <a:gd name="connsiteX206" fmla="*/ 1251461 w 3240000"/>
              <a:gd name="connsiteY206" fmla="*/ 355650 h 3240000"/>
              <a:gd name="connsiteX207" fmla="*/ 1176116 w 3240000"/>
              <a:gd name="connsiteY207" fmla="*/ 171559 h 3240000"/>
              <a:gd name="connsiteX208" fmla="*/ 955511 w 3240000"/>
              <a:gd name="connsiteY208" fmla="*/ 171559 h 3240000"/>
              <a:gd name="connsiteX209" fmla="*/ 955511 w 3240000"/>
              <a:gd name="connsiteY209" fmla="*/ 355650 h 3240000"/>
              <a:gd name="connsiteX210" fmla="*/ 1070537 w 3240000"/>
              <a:gd name="connsiteY210" fmla="*/ 355650 h 3240000"/>
              <a:gd name="connsiteX211" fmla="*/ 1070537 w 3240000"/>
              <a:gd name="connsiteY211" fmla="*/ 333926 h 3240000"/>
              <a:gd name="connsiteX212" fmla="*/ 979873 w 3240000"/>
              <a:gd name="connsiteY212" fmla="*/ 333926 h 3240000"/>
              <a:gd name="connsiteX213" fmla="*/ 979873 w 3240000"/>
              <a:gd name="connsiteY213" fmla="*/ 171559 h 3240000"/>
              <a:gd name="connsiteX214" fmla="*/ 775918 w 3240000"/>
              <a:gd name="connsiteY214" fmla="*/ 171559 h 3240000"/>
              <a:gd name="connsiteX215" fmla="*/ 775918 w 3240000"/>
              <a:gd name="connsiteY215" fmla="*/ 277920 h 3240000"/>
              <a:gd name="connsiteX216" fmla="*/ 782950 w 3240000"/>
              <a:gd name="connsiteY216" fmla="*/ 324068 h 3240000"/>
              <a:gd name="connsiteX217" fmla="*/ 806432 w 3240000"/>
              <a:gd name="connsiteY217" fmla="*/ 349874 h 3240000"/>
              <a:gd name="connsiteX218" fmla="*/ 848750 w 3240000"/>
              <a:gd name="connsiteY218" fmla="*/ 358789 h 3240000"/>
              <a:gd name="connsiteX219" fmla="*/ 891759 w 3240000"/>
              <a:gd name="connsiteY219" fmla="*/ 348555 h 3240000"/>
              <a:gd name="connsiteX220" fmla="*/ 914425 w 3240000"/>
              <a:gd name="connsiteY220" fmla="*/ 321996 h 3240000"/>
              <a:gd name="connsiteX221" fmla="*/ 920704 w 3240000"/>
              <a:gd name="connsiteY221" fmla="*/ 277920 h 3240000"/>
              <a:gd name="connsiteX222" fmla="*/ 920704 w 3240000"/>
              <a:gd name="connsiteY222" fmla="*/ 171559 h 3240000"/>
              <a:gd name="connsiteX223" fmla="*/ 896343 w 3240000"/>
              <a:gd name="connsiteY223" fmla="*/ 171559 h 3240000"/>
              <a:gd name="connsiteX224" fmla="*/ 896343 w 3240000"/>
              <a:gd name="connsiteY224" fmla="*/ 277794 h 3240000"/>
              <a:gd name="connsiteX225" fmla="*/ 884916 w 3240000"/>
              <a:gd name="connsiteY225" fmla="*/ 324633 h 3240000"/>
              <a:gd name="connsiteX226" fmla="*/ 846616 w 3240000"/>
              <a:gd name="connsiteY226" fmla="*/ 336814 h 3240000"/>
              <a:gd name="connsiteX227" fmla="*/ 820057 w 3240000"/>
              <a:gd name="connsiteY227" fmla="*/ 330661 h 3240000"/>
              <a:gd name="connsiteX228" fmla="*/ 804737 w 3240000"/>
              <a:gd name="connsiteY228" fmla="*/ 313143 h 3240000"/>
              <a:gd name="connsiteX229" fmla="*/ 800279 w 3240000"/>
              <a:gd name="connsiteY229" fmla="*/ 277794 h 3240000"/>
              <a:gd name="connsiteX230" fmla="*/ 800279 w 3240000"/>
              <a:gd name="connsiteY230" fmla="*/ 171559 h 3240000"/>
              <a:gd name="connsiteX231" fmla="*/ 394918 w 3240000"/>
              <a:gd name="connsiteY231" fmla="*/ 171559 h 3240000"/>
              <a:gd name="connsiteX232" fmla="*/ 394918 w 3240000"/>
              <a:gd name="connsiteY232" fmla="*/ 355650 h 3240000"/>
              <a:gd name="connsiteX233" fmla="*/ 419279 w 3240000"/>
              <a:gd name="connsiteY233" fmla="*/ 355650 h 3240000"/>
              <a:gd name="connsiteX234" fmla="*/ 419279 w 3240000"/>
              <a:gd name="connsiteY234" fmla="*/ 273902 h 3240000"/>
              <a:gd name="connsiteX235" fmla="*/ 447533 w 3240000"/>
              <a:gd name="connsiteY235" fmla="*/ 273902 h 3240000"/>
              <a:gd name="connsiteX236" fmla="*/ 461095 w 3240000"/>
              <a:gd name="connsiteY236" fmla="*/ 274781 h 3240000"/>
              <a:gd name="connsiteX237" fmla="*/ 472208 w 3240000"/>
              <a:gd name="connsiteY237" fmla="*/ 279678 h 3240000"/>
              <a:gd name="connsiteX238" fmla="*/ 484577 w 3240000"/>
              <a:gd name="connsiteY238" fmla="*/ 291984 h 3240000"/>
              <a:gd name="connsiteX239" fmla="*/ 502158 w 3240000"/>
              <a:gd name="connsiteY239" fmla="*/ 317350 h 3240000"/>
              <a:gd name="connsiteX240" fmla="*/ 526519 w 3240000"/>
              <a:gd name="connsiteY240" fmla="*/ 355650 h 3240000"/>
              <a:gd name="connsiteX241" fmla="*/ 557159 w 3240000"/>
              <a:gd name="connsiteY241" fmla="*/ 355650 h 3240000"/>
              <a:gd name="connsiteX242" fmla="*/ 525138 w 3240000"/>
              <a:gd name="connsiteY242" fmla="*/ 305546 h 3240000"/>
              <a:gd name="connsiteX243" fmla="*/ 504920 w 3240000"/>
              <a:gd name="connsiteY243" fmla="*/ 281059 h 3240000"/>
              <a:gd name="connsiteX244" fmla="*/ 490228 w 3240000"/>
              <a:gd name="connsiteY244" fmla="*/ 271892 h 3240000"/>
              <a:gd name="connsiteX245" fmla="*/ 529407 w 3240000"/>
              <a:gd name="connsiteY245" fmla="*/ 254814 h 3240000"/>
              <a:gd name="connsiteX246" fmla="*/ 542090 w 3240000"/>
              <a:gd name="connsiteY246" fmla="*/ 221788 h 3240000"/>
              <a:gd name="connsiteX247" fmla="*/ 534430 w 3240000"/>
              <a:gd name="connsiteY247" fmla="*/ 194037 h 3240000"/>
              <a:gd name="connsiteX248" fmla="*/ 513961 w 3240000"/>
              <a:gd name="connsiteY248" fmla="*/ 176519 h 3240000"/>
              <a:gd name="connsiteX249" fmla="*/ 476541 w 3240000"/>
              <a:gd name="connsiteY249" fmla="*/ 171559 h 3240000"/>
              <a:gd name="connsiteX250" fmla="*/ 322485 w 3240000"/>
              <a:gd name="connsiteY250" fmla="*/ 171559 h 3240000"/>
              <a:gd name="connsiteX251" fmla="*/ 322485 w 3240000"/>
              <a:gd name="connsiteY251" fmla="*/ 355650 h 3240000"/>
              <a:gd name="connsiteX252" fmla="*/ 346846 w 3240000"/>
              <a:gd name="connsiteY252" fmla="*/ 355650 h 3240000"/>
              <a:gd name="connsiteX253" fmla="*/ 346846 w 3240000"/>
              <a:gd name="connsiteY253" fmla="*/ 171559 h 3240000"/>
              <a:gd name="connsiteX254" fmla="*/ 664906 w 3240000"/>
              <a:gd name="connsiteY254" fmla="*/ 168420 h 3240000"/>
              <a:gd name="connsiteX255" fmla="*/ 620264 w 3240000"/>
              <a:gd name="connsiteY255" fmla="*/ 179533 h 3240000"/>
              <a:gd name="connsiteX256" fmla="*/ 588996 w 3240000"/>
              <a:gd name="connsiteY256" fmla="*/ 212056 h 3240000"/>
              <a:gd name="connsiteX257" fmla="*/ 578009 w 3240000"/>
              <a:gd name="connsiteY257" fmla="*/ 262223 h 3240000"/>
              <a:gd name="connsiteX258" fmla="*/ 587741 w 3240000"/>
              <a:gd name="connsiteY258" fmla="*/ 311574 h 3240000"/>
              <a:gd name="connsiteX259" fmla="*/ 616120 w 3240000"/>
              <a:gd name="connsiteY259" fmla="*/ 346672 h 3240000"/>
              <a:gd name="connsiteX260" fmla="*/ 664529 w 3240000"/>
              <a:gd name="connsiteY260" fmla="*/ 358789 h 3240000"/>
              <a:gd name="connsiteX261" fmla="*/ 713189 w 3240000"/>
              <a:gd name="connsiteY261" fmla="*/ 343030 h 3240000"/>
              <a:gd name="connsiteX262" fmla="*/ 740752 w 3240000"/>
              <a:gd name="connsiteY262" fmla="*/ 297258 h 3240000"/>
              <a:gd name="connsiteX263" fmla="*/ 716391 w 3240000"/>
              <a:gd name="connsiteY263" fmla="*/ 291105 h 3240000"/>
              <a:gd name="connsiteX264" fmla="*/ 697178 w 3240000"/>
              <a:gd name="connsiteY264" fmla="*/ 326140 h 3240000"/>
              <a:gd name="connsiteX265" fmla="*/ 662520 w 3240000"/>
              <a:gd name="connsiteY265" fmla="*/ 337944 h 3240000"/>
              <a:gd name="connsiteX266" fmla="*/ 631252 w 3240000"/>
              <a:gd name="connsiteY266" fmla="*/ 329280 h 3240000"/>
              <a:gd name="connsiteX267" fmla="*/ 609967 w 3240000"/>
              <a:gd name="connsiteY267" fmla="*/ 303097 h 3240000"/>
              <a:gd name="connsiteX268" fmla="*/ 603123 w 3240000"/>
              <a:gd name="connsiteY268" fmla="*/ 262098 h 3240000"/>
              <a:gd name="connsiteX269" fmla="*/ 608900 w 3240000"/>
              <a:gd name="connsiteY269" fmla="*/ 226749 h 3240000"/>
              <a:gd name="connsiteX270" fmla="*/ 628929 w 3240000"/>
              <a:gd name="connsiteY270" fmla="*/ 199436 h 3240000"/>
              <a:gd name="connsiteX271" fmla="*/ 664403 w 3240000"/>
              <a:gd name="connsiteY271" fmla="*/ 189265 h 3240000"/>
              <a:gd name="connsiteX272" fmla="*/ 695043 w 3240000"/>
              <a:gd name="connsiteY272" fmla="*/ 198432 h 3240000"/>
              <a:gd name="connsiteX273" fmla="*/ 713628 w 3240000"/>
              <a:gd name="connsiteY273" fmla="*/ 227690 h 3240000"/>
              <a:gd name="connsiteX274" fmla="*/ 737613 w 3240000"/>
              <a:gd name="connsiteY274" fmla="*/ 222040 h 3240000"/>
              <a:gd name="connsiteX275" fmla="*/ 711368 w 3240000"/>
              <a:gd name="connsiteY275" fmla="*/ 182484 h 3240000"/>
              <a:gd name="connsiteX276" fmla="*/ 664906 w 3240000"/>
              <a:gd name="connsiteY276" fmla="*/ 168420 h 3240000"/>
              <a:gd name="connsiteX277" fmla="*/ 207706 w 3240000"/>
              <a:gd name="connsiteY277" fmla="*/ 168420 h 3240000"/>
              <a:gd name="connsiteX278" fmla="*/ 163064 w 3240000"/>
              <a:gd name="connsiteY278" fmla="*/ 179533 h 3240000"/>
              <a:gd name="connsiteX279" fmla="*/ 131796 w 3240000"/>
              <a:gd name="connsiteY279" fmla="*/ 212056 h 3240000"/>
              <a:gd name="connsiteX280" fmla="*/ 120809 w 3240000"/>
              <a:gd name="connsiteY280" fmla="*/ 262223 h 3240000"/>
              <a:gd name="connsiteX281" fmla="*/ 130541 w 3240000"/>
              <a:gd name="connsiteY281" fmla="*/ 311574 h 3240000"/>
              <a:gd name="connsiteX282" fmla="*/ 158920 w 3240000"/>
              <a:gd name="connsiteY282" fmla="*/ 346672 h 3240000"/>
              <a:gd name="connsiteX283" fmla="*/ 207329 w 3240000"/>
              <a:gd name="connsiteY283" fmla="*/ 358789 h 3240000"/>
              <a:gd name="connsiteX284" fmla="*/ 255989 w 3240000"/>
              <a:gd name="connsiteY284" fmla="*/ 343030 h 3240000"/>
              <a:gd name="connsiteX285" fmla="*/ 283552 w 3240000"/>
              <a:gd name="connsiteY285" fmla="*/ 297258 h 3240000"/>
              <a:gd name="connsiteX286" fmla="*/ 259191 w 3240000"/>
              <a:gd name="connsiteY286" fmla="*/ 291105 h 3240000"/>
              <a:gd name="connsiteX287" fmla="*/ 239978 w 3240000"/>
              <a:gd name="connsiteY287" fmla="*/ 326140 h 3240000"/>
              <a:gd name="connsiteX288" fmla="*/ 205320 w 3240000"/>
              <a:gd name="connsiteY288" fmla="*/ 337944 h 3240000"/>
              <a:gd name="connsiteX289" fmla="*/ 174052 w 3240000"/>
              <a:gd name="connsiteY289" fmla="*/ 329280 h 3240000"/>
              <a:gd name="connsiteX290" fmla="*/ 152767 w 3240000"/>
              <a:gd name="connsiteY290" fmla="*/ 303097 h 3240000"/>
              <a:gd name="connsiteX291" fmla="*/ 145924 w 3240000"/>
              <a:gd name="connsiteY291" fmla="*/ 262098 h 3240000"/>
              <a:gd name="connsiteX292" fmla="*/ 151700 w 3240000"/>
              <a:gd name="connsiteY292" fmla="*/ 226749 h 3240000"/>
              <a:gd name="connsiteX293" fmla="*/ 171729 w 3240000"/>
              <a:gd name="connsiteY293" fmla="*/ 199436 h 3240000"/>
              <a:gd name="connsiteX294" fmla="*/ 207204 w 3240000"/>
              <a:gd name="connsiteY294" fmla="*/ 189265 h 3240000"/>
              <a:gd name="connsiteX295" fmla="*/ 237844 w 3240000"/>
              <a:gd name="connsiteY295" fmla="*/ 198432 h 3240000"/>
              <a:gd name="connsiteX296" fmla="*/ 256428 w 3240000"/>
              <a:gd name="connsiteY296" fmla="*/ 227690 h 3240000"/>
              <a:gd name="connsiteX297" fmla="*/ 280413 w 3240000"/>
              <a:gd name="connsiteY297" fmla="*/ 222040 h 3240000"/>
              <a:gd name="connsiteX298" fmla="*/ 254168 w 3240000"/>
              <a:gd name="connsiteY298" fmla="*/ 182484 h 3240000"/>
              <a:gd name="connsiteX299" fmla="*/ 207706 w 3240000"/>
              <a:gd name="connsiteY299" fmla="*/ 168420 h 3240000"/>
              <a:gd name="connsiteX300" fmla="*/ 0 w 3240000"/>
              <a:gd name="connsiteY300" fmla="*/ 0 h 3240000"/>
              <a:gd name="connsiteX301" fmla="*/ 3240000 w 3240000"/>
              <a:gd name="connsiteY301" fmla="*/ 0 h 3240000"/>
              <a:gd name="connsiteX302" fmla="*/ 3240000 w 3240000"/>
              <a:gd name="connsiteY302" fmla="*/ 3240000 h 3240000"/>
              <a:gd name="connsiteX303" fmla="*/ 0 w 3240000"/>
              <a:gd name="connsiteY303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3240000" h="3240000">
                <a:moveTo>
                  <a:pt x="2880000" y="1919690"/>
                </a:moveTo>
                <a:cubicBezTo>
                  <a:pt x="2880000" y="1919690"/>
                  <a:pt x="2564660" y="2010104"/>
                  <a:pt x="2365847" y="2004930"/>
                </a:cubicBezTo>
                <a:cubicBezTo>
                  <a:pt x="2152448" y="2009242"/>
                  <a:pt x="1982933" y="2185704"/>
                  <a:pt x="1987192" y="2399106"/>
                </a:cubicBezTo>
                <a:cubicBezTo>
                  <a:pt x="1987261" y="2465327"/>
                  <a:pt x="2003499" y="2530529"/>
                  <a:pt x="2034493" y="2589049"/>
                </a:cubicBezTo>
                <a:cubicBezTo>
                  <a:pt x="2062825" y="2558008"/>
                  <a:pt x="2093620" y="2526967"/>
                  <a:pt x="2127617" y="2492969"/>
                </a:cubicBezTo>
                <a:cubicBezTo>
                  <a:pt x="2212348" y="2410727"/>
                  <a:pt x="2302291" y="2334032"/>
                  <a:pt x="2396889" y="2263362"/>
                </a:cubicBezTo>
                <a:cubicBezTo>
                  <a:pt x="2401772" y="2258962"/>
                  <a:pt x="2408056" y="2256429"/>
                  <a:pt x="2414627" y="2256217"/>
                </a:cubicBezTo>
                <a:cubicBezTo>
                  <a:pt x="2415299" y="2256205"/>
                  <a:pt x="2415972" y="2256215"/>
                  <a:pt x="2416642" y="2256252"/>
                </a:cubicBezTo>
                <a:cubicBezTo>
                  <a:pt x="2431995" y="2257070"/>
                  <a:pt x="2443778" y="2270181"/>
                  <a:pt x="2442958" y="2285534"/>
                </a:cubicBezTo>
                <a:lnTo>
                  <a:pt x="2042870" y="2664928"/>
                </a:lnTo>
                <a:cubicBezTo>
                  <a:pt x="2042870" y="2664928"/>
                  <a:pt x="2028088" y="2681188"/>
                  <a:pt x="2021190" y="2689564"/>
                </a:cubicBezTo>
                <a:cubicBezTo>
                  <a:pt x="1959600" y="2764457"/>
                  <a:pt x="1919690" y="2832206"/>
                  <a:pt x="1919690" y="2880000"/>
                </a:cubicBezTo>
                <a:lnTo>
                  <a:pt x="1999510" y="2880000"/>
                </a:lnTo>
                <a:cubicBezTo>
                  <a:pt x="1999510" y="2848712"/>
                  <a:pt x="2047797" y="2780964"/>
                  <a:pt x="2119488" y="2700897"/>
                </a:cubicBezTo>
                <a:cubicBezTo>
                  <a:pt x="2187039" y="2761851"/>
                  <a:pt x="2274859" y="2795486"/>
                  <a:pt x="2365847" y="2795252"/>
                </a:cubicBezTo>
                <a:cubicBezTo>
                  <a:pt x="2432089" y="2795504"/>
                  <a:pt x="2497120" y="2777519"/>
                  <a:pt x="2553820" y="2743271"/>
                </a:cubicBezTo>
                <a:cubicBezTo>
                  <a:pt x="2843539" y="2575500"/>
                  <a:pt x="2880000" y="2266564"/>
                  <a:pt x="2880000" y="1919690"/>
                </a:cubicBezTo>
                <a:close/>
                <a:moveTo>
                  <a:pt x="1510734" y="1604102"/>
                </a:moveTo>
                <a:lnTo>
                  <a:pt x="1098326" y="1714471"/>
                </a:lnTo>
                <a:lnTo>
                  <a:pt x="1267330" y="1813015"/>
                </a:lnTo>
                <a:lnTo>
                  <a:pt x="1011115" y="2256463"/>
                </a:lnTo>
                <a:cubicBezTo>
                  <a:pt x="951478" y="2346800"/>
                  <a:pt x="946923" y="2462777"/>
                  <a:pt x="999291" y="2557514"/>
                </a:cubicBezTo>
                <a:cubicBezTo>
                  <a:pt x="1053955" y="2655672"/>
                  <a:pt x="1156719" y="2717330"/>
                  <a:pt x="1269055" y="2719373"/>
                </a:cubicBezTo>
                <a:lnTo>
                  <a:pt x="1712502" y="2719373"/>
                </a:lnTo>
                <a:lnTo>
                  <a:pt x="1712502" y="2522285"/>
                </a:lnTo>
                <a:lnTo>
                  <a:pt x="1269055" y="2522285"/>
                </a:lnTo>
                <a:cubicBezTo>
                  <a:pt x="1228859" y="2518663"/>
                  <a:pt x="1193287" y="2494794"/>
                  <a:pt x="1174699" y="2458971"/>
                </a:cubicBezTo>
                <a:cubicBezTo>
                  <a:pt x="1158630" y="2426599"/>
                  <a:pt x="1162356" y="2387906"/>
                  <a:pt x="1184306" y="2359195"/>
                </a:cubicBezTo>
                <a:lnTo>
                  <a:pt x="1441506" y="1913284"/>
                </a:lnTo>
                <a:lnTo>
                  <a:pt x="1621103" y="2016508"/>
                </a:lnTo>
                <a:close/>
                <a:moveTo>
                  <a:pt x="1997786" y="900006"/>
                </a:moveTo>
                <a:cubicBezTo>
                  <a:pt x="1886449" y="899305"/>
                  <a:pt x="1783591" y="959376"/>
                  <a:pt x="1729500" y="1056691"/>
                </a:cubicBezTo>
                <a:lnTo>
                  <a:pt x="1523297" y="1441751"/>
                </a:lnTo>
                <a:lnTo>
                  <a:pt x="1697473" y="1542512"/>
                </a:lnTo>
                <a:lnTo>
                  <a:pt x="1903923" y="1157452"/>
                </a:lnTo>
                <a:cubicBezTo>
                  <a:pt x="1922688" y="1124358"/>
                  <a:pt x="1957080" y="1103164"/>
                  <a:pt x="1995076" y="1101282"/>
                </a:cubicBezTo>
                <a:cubicBezTo>
                  <a:pt x="2031158" y="1103585"/>
                  <a:pt x="2062832" y="1126102"/>
                  <a:pt x="2076867" y="1159423"/>
                </a:cubicBezTo>
                <a:lnTo>
                  <a:pt x="2335299" y="1605580"/>
                </a:lnTo>
                <a:lnTo>
                  <a:pt x="2155949" y="1709298"/>
                </a:lnTo>
                <a:lnTo>
                  <a:pt x="2567370" y="1819667"/>
                </a:lnTo>
                <a:lnTo>
                  <a:pt x="2677739" y="1406029"/>
                </a:lnTo>
                <a:lnTo>
                  <a:pt x="2508736" y="1504573"/>
                </a:lnTo>
                <a:lnTo>
                  <a:pt x="2252522" y="1061125"/>
                </a:lnTo>
                <a:cubicBezTo>
                  <a:pt x="2204129" y="964271"/>
                  <a:pt x="2106034" y="902226"/>
                  <a:pt x="1997786" y="900006"/>
                </a:cubicBezTo>
                <a:close/>
                <a:moveTo>
                  <a:pt x="951661" y="494066"/>
                </a:moveTo>
                <a:cubicBezTo>
                  <a:pt x="963800" y="494066"/>
                  <a:pt x="974746" y="497142"/>
                  <a:pt x="984499" y="503296"/>
                </a:cubicBezTo>
                <a:cubicBezTo>
                  <a:pt x="994252" y="509449"/>
                  <a:pt x="1001661" y="518113"/>
                  <a:pt x="1006725" y="529289"/>
                </a:cubicBezTo>
                <a:cubicBezTo>
                  <a:pt x="1011790" y="540466"/>
                  <a:pt x="1014323" y="553547"/>
                  <a:pt x="1014323" y="568531"/>
                </a:cubicBezTo>
                <a:cubicBezTo>
                  <a:pt x="1014323" y="592223"/>
                  <a:pt x="1008400" y="610515"/>
                  <a:pt x="996554" y="623407"/>
                </a:cubicBezTo>
                <a:cubicBezTo>
                  <a:pt x="984708" y="636300"/>
                  <a:pt x="969618" y="642746"/>
                  <a:pt x="951285" y="642746"/>
                </a:cubicBezTo>
                <a:cubicBezTo>
                  <a:pt x="933286" y="642746"/>
                  <a:pt x="918322" y="636362"/>
                  <a:pt x="906392" y="623595"/>
                </a:cubicBezTo>
                <a:cubicBezTo>
                  <a:pt x="894463" y="610829"/>
                  <a:pt x="888498" y="593353"/>
                  <a:pt x="888498" y="571168"/>
                </a:cubicBezTo>
                <a:cubicBezTo>
                  <a:pt x="888498" y="543458"/>
                  <a:pt x="894714" y="523680"/>
                  <a:pt x="907145" y="511835"/>
                </a:cubicBezTo>
                <a:cubicBezTo>
                  <a:pt x="919577" y="499989"/>
                  <a:pt x="934416" y="494066"/>
                  <a:pt x="951661" y="494066"/>
                </a:cubicBezTo>
                <a:close/>
                <a:moveTo>
                  <a:pt x="570661" y="494066"/>
                </a:moveTo>
                <a:cubicBezTo>
                  <a:pt x="582800" y="494066"/>
                  <a:pt x="593746" y="497142"/>
                  <a:pt x="603499" y="503296"/>
                </a:cubicBezTo>
                <a:cubicBezTo>
                  <a:pt x="613252" y="509449"/>
                  <a:pt x="620661" y="518113"/>
                  <a:pt x="625725" y="529289"/>
                </a:cubicBezTo>
                <a:cubicBezTo>
                  <a:pt x="630790" y="540465"/>
                  <a:pt x="633323" y="553546"/>
                  <a:pt x="633323" y="568531"/>
                </a:cubicBezTo>
                <a:cubicBezTo>
                  <a:pt x="633323" y="592223"/>
                  <a:pt x="627400" y="610515"/>
                  <a:pt x="615554" y="623407"/>
                </a:cubicBezTo>
                <a:cubicBezTo>
                  <a:pt x="603708" y="636299"/>
                  <a:pt x="588618" y="642745"/>
                  <a:pt x="570285" y="642745"/>
                </a:cubicBezTo>
                <a:cubicBezTo>
                  <a:pt x="552286" y="642745"/>
                  <a:pt x="537322" y="636362"/>
                  <a:pt x="525392" y="623595"/>
                </a:cubicBezTo>
                <a:cubicBezTo>
                  <a:pt x="513463" y="610829"/>
                  <a:pt x="507498" y="593353"/>
                  <a:pt x="507498" y="571168"/>
                </a:cubicBezTo>
                <a:cubicBezTo>
                  <a:pt x="507498" y="543458"/>
                  <a:pt x="513714" y="523680"/>
                  <a:pt x="526145" y="511835"/>
                </a:cubicBezTo>
                <a:cubicBezTo>
                  <a:pt x="538577" y="499989"/>
                  <a:pt x="553416" y="494066"/>
                  <a:pt x="570661" y="494066"/>
                </a:cubicBezTo>
                <a:close/>
                <a:moveTo>
                  <a:pt x="1270804" y="476359"/>
                </a:moveTo>
                <a:lnTo>
                  <a:pt x="1341753" y="582470"/>
                </a:lnTo>
                <a:lnTo>
                  <a:pt x="1341753" y="660450"/>
                </a:lnTo>
                <a:lnTo>
                  <a:pt x="1366114" y="660450"/>
                </a:lnTo>
                <a:lnTo>
                  <a:pt x="1366114" y="582470"/>
                </a:lnTo>
                <a:lnTo>
                  <a:pt x="1439575" y="476359"/>
                </a:lnTo>
                <a:lnTo>
                  <a:pt x="1411195" y="476359"/>
                </a:lnTo>
                <a:lnTo>
                  <a:pt x="1375532" y="530481"/>
                </a:lnTo>
                <a:cubicBezTo>
                  <a:pt x="1367663" y="542536"/>
                  <a:pt x="1360966" y="553379"/>
                  <a:pt x="1355440" y="563005"/>
                </a:cubicBezTo>
                <a:cubicBezTo>
                  <a:pt x="1349664" y="552625"/>
                  <a:pt x="1343427" y="542244"/>
                  <a:pt x="1336730" y="531863"/>
                </a:cubicBezTo>
                <a:lnTo>
                  <a:pt x="1300439" y="476359"/>
                </a:lnTo>
                <a:close/>
                <a:moveTo>
                  <a:pt x="1070062" y="476359"/>
                </a:moveTo>
                <a:lnTo>
                  <a:pt x="1070062" y="660450"/>
                </a:lnTo>
                <a:lnTo>
                  <a:pt x="1093545" y="660450"/>
                </a:lnTo>
                <a:lnTo>
                  <a:pt x="1093545" y="503734"/>
                </a:lnTo>
                <a:lnTo>
                  <a:pt x="1146788" y="660450"/>
                </a:lnTo>
                <a:lnTo>
                  <a:pt x="1168763" y="660450"/>
                </a:lnTo>
                <a:lnTo>
                  <a:pt x="1222258" y="506371"/>
                </a:lnTo>
                <a:lnTo>
                  <a:pt x="1222258" y="660450"/>
                </a:lnTo>
                <a:lnTo>
                  <a:pt x="1245740" y="660450"/>
                </a:lnTo>
                <a:lnTo>
                  <a:pt x="1245740" y="476359"/>
                </a:lnTo>
                <a:lnTo>
                  <a:pt x="1212965" y="476359"/>
                </a:lnTo>
                <a:lnTo>
                  <a:pt x="1168889" y="604444"/>
                </a:lnTo>
                <a:cubicBezTo>
                  <a:pt x="1164452" y="617420"/>
                  <a:pt x="1161187" y="627257"/>
                  <a:pt x="1159094" y="633954"/>
                </a:cubicBezTo>
                <a:cubicBezTo>
                  <a:pt x="1157253" y="627928"/>
                  <a:pt x="1154322" y="618843"/>
                  <a:pt x="1150304" y="606705"/>
                </a:cubicBezTo>
                <a:lnTo>
                  <a:pt x="1106730" y="476359"/>
                </a:lnTo>
                <a:close/>
                <a:moveTo>
                  <a:pt x="689565" y="476359"/>
                </a:moveTo>
                <a:lnTo>
                  <a:pt x="689565" y="660450"/>
                </a:lnTo>
                <a:lnTo>
                  <a:pt x="712921" y="660450"/>
                </a:lnTo>
                <a:lnTo>
                  <a:pt x="712921" y="515789"/>
                </a:lnTo>
                <a:lnTo>
                  <a:pt x="809613" y="660450"/>
                </a:lnTo>
                <a:lnTo>
                  <a:pt x="834602" y="660450"/>
                </a:lnTo>
                <a:lnTo>
                  <a:pt x="834602" y="476359"/>
                </a:lnTo>
                <a:lnTo>
                  <a:pt x="811246" y="476359"/>
                </a:lnTo>
                <a:lnTo>
                  <a:pt x="811246" y="620894"/>
                </a:lnTo>
                <a:lnTo>
                  <a:pt x="714554" y="476359"/>
                </a:lnTo>
                <a:close/>
                <a:moveTo>
                  <a:pt x="128343" y="476359"/>
                </a:moveTo>
                <a:lnTo>
                  <a:pt x="128343" y="660450"/>
                </a:lnTo>
                <a:lnTo>
                  <a:pt x="265721" y="660450"/>
                </a:lnTo>
                <a:lnTo>
                  <a:pt x="265721" y="638727"/>
                </a:lnTo>
                <a:lnTo>
                  <a:pt x="152704" y="638727"/>
                </a:lnTo>
                <a:lnTo>
                  <a:pt x="152704" y="576066"/>
                </a:lnTo>
                <a:lnTo>
                  <a:pt x="254545" y="576066"/>
                </a:lnTo>
                <a:lnTo>
                  <a:pt x="254545" y="554466"/>
                </a:lnTo>
                <a:lnTo>
                  <a:pt x="152704" y="554466"/>
                </a:lnTo>
                <a:lnTo>
                  <a:pt x="152704" y="498083"/>
                </a:lnTo>
                <a:lnTo>
                  <a:pt x="261451" y="498083"/>
                </a:lnTo>
                <a:lnTo>
                  <a:pt x="261451" y="476359"/>
                </a:lnTo>
                <a:close/>
                <a:moveTo>
                  <a:pt x="379156" y="473220"/>
                </a:moveTo>
                <a:cubicBezTo>
                  <a:pt x="362915" y="473220"/>
                  <a:pt x="348034" y="476924"/>
                  <a:pt x="334514" y="484333"/>
                </a:cubicBezTo>
                <a:cubicBezTo>
                  <a:pt x="320994" y="491742"/>
                  <a:pt x="310572" y="502583"/>
                  <a:pt x="303246" y="516856"/>
                </a:cubicBezTo>
                <a:cubicBezTo>
                  <a:pt x="295921" y="531130"/>
                  <a:pt x="292259" y="547853"/>
                  <a:pt x="292259" y="567024"/>
                </a:cubicBezTo>
                <a:cubicBezTo>
                  <a:pt x="292259" y="584605"/>
                  <a:pt x="295503" y="601054"/>
                  <a:pt x="301991" y="616374"/>
                </a:cubicBezTo>
                <a:cubicBezTo>
                  <a:pt x="308479" y="631694"/>
                  <a:pt x="317939" y="643393"/>
                  <a:pt x="330370" y="651473"/>
                </a:cubicBezTo>
                <a:cubicBezTo>
                  <a:pt x="342802" y="659550"/>
                  <a:pt x="358938" y="663589"/>
                  <a:pt x="378779" y="663589"/>
                </a:cubicBezTo>
                <a:cubicBezTo>
                  <a:pt x="397950" y="663589"/>
                  <a:pt x="414170" y="658336"/>
                  <a:pt x="427439" y="647830"/>
                </a:cubicBezTo>
                <a:cubicBezTo>
                  <a:pt x="440708" y="637324"/>
                  <a:pt x="449896" y="622066"/>
                  <a:pt x="455002" y="602058"/>
                </a:cubicBezTo>
                <a:lnTo>
                  <a:pt x="430641" y="595905"/>
                </a:lnTo>
                <a:cubicBezTo>
                  <a:pt x="427292" y="611393"/>
                  <a:pt x="420888" y="623071"/>
                  <a:pt x="411428" y="630940"/>
                </a:cubicBezTo>
                <a:cubicBezTo>
                  <a:pt x="401968" y="638810"/>
                  <a:pt x="390416" y="642744"/>
                  <a:pt x="376770" y="642744"/>
                </a:cubicBezTo>
                <a:cubicBezTo>
                  <a:pt x="365552" y="642744"/>
                  <a:pt x="355129" y="639856"/>
                  <a:pt x="345502" y="634080"/>
                </a:cubicBezTo>
                <a:cubicBezTo>
                  <a:pt x="335875" y="628303"/>
                  <a:pt x="328780" y="619576"/>
                  <a:pt x="324217" y="607897"/>
                </a:cubicBezTo>
                <a:cubicBezTo>
                  <a:pt x="319655" y="596220"/>
                  <a:pt x="317374" y="582553"/>
                  <a:pt x="317374" y="566898"/>
                </a:cubicBezTo>
                <a:cubicBezTo>
                  <a:pt x="317374" y="554760"/>
                  <a:pt x="319299" y="542976"/>
                  <a:pt x="323150" y="531549"/>
                </a:cubicBezTo>
                <a:cubicBezTo>
                  <a:pt x="327001" y="520121"/>
                  <a:pt x="333677" y="511017"/>
                  <a:pt x="343179" y="504236"/>
                </a:cubicBezTo>
                <a:cubicBezTo>
                  <a:pt x="352681" y="497455"/>
                  <a:pt x="364506" y="494065"/>
                  <a:pt x="378653" y="494065"/>
                </a:cubicBezTo>
                <a:cubicBezTo>
                  <a:pt x="390960" y="494065"/>
                  <a:pt x="401173" y="497120"/>
                  <a:pt x="409293" y="503232"/>
                </a:cubicBezTo>
                <a:cubicBezTo>
                  <a:pt x="417414" y="509343"/>
                  <a:pt x="423609" y="519096"/>
                  <a:pt x="427878" y="532490"/>
                </a:cubicBezTo>
                <a:lnTo>
                  <a:pt x="451863" y="526840"/>
                </a:lnTo>
                <a:cubicBezTo>
                  <a:pt x="446924" y="509845"/>
                  <a:pt x="438175" y="496660"/>
                  <a:pt x="425618" y="487284"/>
                </a:cubicBezTo>
                <a:cubicBezTo>
                  <a:pt x="413061" y="477908"/>
                  <a:pt x="397573" y="473220"/>
                  <a:pt x="379156" y="473220"/>
                </a:cubicBezTo>
                <a:close/>
                <a:moveTo>
                  <a:pt x="951535" y="473094"/>
                </a:moveTo>
                <a:cubicBezTo>
                  <a:pt x="925583" y="473094"/>
                  <a:pt x="904403" y="481738"/>
                  <a:pt x="887994" y="499025"/>
                </a:cubicBezTo>
                <a:cubicBezTo>
                  <a:pt x="871586" y="516312"/>
                  <a:pt x="863382" y="540234"/>
                  <a:pt x="863382" y="570791"/>
                </a:cubicBezTo>
                <a:cubicBezTo>
                  <a:pt x="863382" y="586948"/>
                  <a:pt x="866898" y="602269"/>
                  <a:pt x="873930" y="616750"/>
                </a:cubicBezTo>
                <a:cubicBezTo>
                  <a:pt x="880962" y="631233"/>
                  <a:pt x="891301" y="642661"/>
                  <a:pt x="904947" y="651032"/>
                </a:cubicBezTo>
                <a:cubicBezTo>
                  <a:pt x="918593" y="659404"/>
                  <a:pt x="934080" y="663589"/>
                  <a:pt x="951409" y="663589"/>
                </a:cubicBezTo>
                <a:cubicBezTo>
                  <a:pt x="967399" y="663589"/>
                  <a:pt x="982300" y="659801"/>
                  <a:pt x="996113" y="652225"/>
                </a:cubicBezTo>
                <a:cubicBezTo>
                  <a:pt x="1009927" y="644649"/>
                  <a:pt x="1020600" y="633494"/>
                  <a:pt x="1028135" y="618761"/>
                </a:cubicBezTo>
                <a:cubicBezTo>
                  <a:pt x="1035669" y="604026"/>
                  <a:pt x="1039436" y="587324"/>
                  <a:pt x="1039436" y="568656"/>
                </a:cubicBezTo>
                <a:cubicBezTo>
                  <a:pt x="1039436" y="550238"/>
                  <a:pt x="1035858" y="533767"/>
                  <a:pt x="1028700" y="519242"/>
                </a:cubicBezTo>
                <a:cubicBezTo>
                  <a:pt x="1021542" y="504718"/>
                  <a:pt x="1011140" y="493395"/>
                  <a:pt x="997495" y="485275"/>
                </a:cubicBezTo>
                <a:cubicBezTo>
                  <a:pt x="983849" y="477154"/>
                  <a:pt x="968529" y="473094"/>
                  <a:pt x="951535" y="473094"/>
                </a:cubicBezTo>
                <a:close/>
                <a:moveTo>
                  <a:pt x="570535" y="473094"/>
                </a:moveTo>
                <a:cubicBezTo>
                  <a:pt x="544583" y="473094"/>
                  <a:pt x="523403" y="481738"/>
                  <a:pt x="506994" y="499025"/>
                </a:cubicBezTo>
                <a:cubicBezTo>
                  <a:pt x="490586" y="516312"/>
                  <a:pt x="482382" y="540234"/>
                  <a:pt x="482382" y="570791"/>
                </a:cubicBezTo>
                <a:cubicBezTo>
                  <a:pt x="482382" y="586948"/>
                  <a:pt x="485898" y="602269"/>
                  <a:pt x="492930" y="616750"/>
                </a:cubicBezTo>
                <a:cubicBezTo>
                  <a:pt x="499962" y="631233"/>
                  <a:pt x="510301" y="642661"/>
                  <a:pt x="523947" y="651032"/>
                </a:cubicBezTo>
                <a:cubicBezTo>
                  <a:pt x="537593" y="659404"/>
                  <a:pt x="553080" y="663589"/>
                  <a:pt x="570409" y="663589"/>
                </a:cubicBezTo>
                <a:cubicBezTo>
                  <a:pt x="586399" y="663589"/>
                  <a:pt x="601300" y="659801"/>
                  <a:pt x="615113" y="652225"/>
                </a:cubicBezTo>
                <a:cubicBezTo>
                  <a:pt x="628927" y="644649"/>
                  <a:pt x="639600" y="633494"/>
                  <a:pt x="647135" y="618761"/>
                </a:cubicBezTo>
                <a:cubicBezTo>
                  <a:pt x="654669" y="604026"/>
                  <a:pt x="658436" y="587324"/>
                  <a:pt x="658436" y="568656"/>
                </a:cubicBezTo>
                <a:cubicBezTo>
                  <a:pt x="658436" y="550238"/>
                  <a:pt x="654858" y="533767"/>
                  <a:pt x="647700" y="519242"/>
                </a:cubicBezTo>
                <a:cubicBezTo>
                  <a:pt x="640542" y="504718"/>
                  <a:pt x="630140" y="493395"/>
                  <a:pt x="616495" y="485275"/>
                </a:cubicBezTo>
                <a:cubicBezTo>
                  <a:pt x="602849" y="477154"/>
                  <a:pt x="587529" y="473094"/>
                  <a:pt x="570535" y="473094"/>
                </a:cubicBezTo>
                <a:close/>
                <a:moveTo>
                  <a:pt x="419279" y="191903"/>
                </a:moveTo>
                <a:lnTo>
                  <a:pt x="477545" y="191903"/>
                </a:lnTo>
                <a:cubicBezTo>
                  <a:pt x="491191" y="191903"/>
                  <a:pt x="501174" y="194707"/>
                  <a:pt x="507494" y="200316"/>
                </a:cubicBezTo>
                <a:cubicBezTo>
                  <a:pt x="513815" y="205925"/>
                  <a:pt x="516975" y="213083"/>
                  <a:pt x="516975" y="221789"/>
                </a:cubicBezTo>
                <a:cubicBezTo>
                  <a:pt x="516975" y="227733"/>
                  <a:pt x="515343" y="233238"/>
                  <a:pt x="512078" y="238302"/>
                </a:cubicBezTo>
                <a:cubicBezTo>
                  <a:pt x="508813" y="243367"/>
                  <a:pt x="504041" y="247051"/>
                  <a:pt x="497763" y="249353"/>
                </a:cubicBezTo>
                <a:cubicBezTo>
                  <a:pt x="491484" y="251655"/>
                  <a:pt x="482777" y="252806"/>
                  <a:pt x="471643" y="252806"/>
                </a:cubicBezTo>
                <a:lnTo>
                  <a:pt x="419279" y="252806"/>
                </a:lnTo>
                <a:close/>
                <a:moveTo>
                  <a:pt x="1295579" y="191903"/>
                </a:moveTo>
                <a:lnTo>
                  <a:pt x="1353845" y="191903"/>
                </a:lnTo>
                <a:cubicBezTo>
                  <a:pt x="1367491" y="191903"/>
                  <a:pt x="1377474" y="194707"/>
                  <a:pt x="1383794" y="200316"/>
                </a:cubicBezTo>
                <a:cubicBezTo>
                  <a:pt x="1390115" y="205925"/>
                  <a:pt x="1393275" y="213083"/>
                  <a:pt x="1393275" y="221789"/>
                </a:cubicBezTo>
                <a:cubicBezTo>
                  <a:pt x="1393275" y="227733"/>
                  <a:pt x="1391643" y="233238"/>
                  <a:pt x="1388378" y="238302"/>
                </a:cubicBezTo>
                <a:cubicBezTo>
                  <a:pt x="1385113" y="243367"/>
                  <a:pt x="1380341" y="247051"/>
                  <a:pt x="1374062" y="249353"/>
                </a:cubicBezTo>
                <a:cubicBezTo>
                  <a:pt x="1367784" y="251655"/>
                  <a:pt x="1359077" y="252806"/>
                  <a:pt x="1347943" y="252806"/>
                </a:cubicBezTo>
                <a:lnTo>
                  <a:pt x="1295579" y="252806"/>
                </a:lnTo>
                <a:close/>
                <a:moveTo>
                  <a:pt x="1162429" y="190897"/>
                </a:moveTo>
                <a:cubicBezTo>
                  <a:pt x="1165275" y="200859"/>
                  <a:pt x="1169628" y="213584"/>
                  <a:pt x="1175489" y="229072"/>
                </a:cubicBezTo>
                <a:lnTo>
                  <a:pt x="1194701" y="280055"/>
                </a:lnTo>
                <a:lnTo>
                  <a:pt x="1132291" y="280055"/>
                </a:lnTo>
                <a:lnTo>
                  <a:pt x="1152509" y="226058"/>
                </a:lnTo>
                <a:cubicBezTo>
                  <a:pt x="1156778" y="214421"/>
                  <a:pt x="1160085" y="202701"/>
                  <a:pt x="1162429" y="190897"/>
                </a:cubicBezTo>
                <a:close/>
                <a:moveTo>
                  <a:pt x="1271218" y="171559"/>
                </a:moveTo>
                <a:lnTo>
                  <a:pt x="1271218" y="355650"/>
                </a:lnTo>
                <a:lnTo>
                  <a:pt x="1295579" y="355650"/>
                </a:lnTo>
                <a:lnTo>
                  <a:pt x="1295579" y="273902"/>
                </a:lnTo>
                <a:lnTo>
                  <a:pt x="1323833" y="273902"/>
                </a:lnTo>
                <a:cubicBezTo>
                  <a:pt x="1330112" y="273902"/>
                  <a:pt x="1334632" y="274195"/>
                  <a:pt x="1337395" y="274781"/>
                </a:cubicBezTo>
                <a:cubicBezTo>
                  <a:pt x="1341162" y="275701"/>
                  <a:pt x="1344866" y="277334"/>
                  <a:pt x="1348508" y="279678"/>
                </a:cubicBezTo>
                <a:cubicBezTo>
                  <a:pt x="1352150" y="282022"/>
                  <a:pt x="1356273" y="286124"/>
                  <a:pt x="1360877" y="291984"/>
                </a:cubicBezTo>
                <a:cubicBezTo>
                  <a:pt x="1365482" y="297844"/>
                  <a:pt x="1371342" y="306300"/>
                  <a:pt x="1378457" y="317350"/>
                </a:cubicBezTo>
                <a:lnTo>
                  <a:pt x="1402819" y="355650"/>
                </a:lnTo>
                <a:lnTo>
                  <a:pt x="1433459" y="355650"/>
                </a:lnTo>
                <a:lnTo>
                  <a:pt x="1401437" y="305546"/>
                </a:lnTo>
                <a:cubicBezTo>
                  <a:pt x="1395075" y="295751"/>
                  <a:pt x="1388336" y="287589"/>
                  <a:pt x="1381220" y="281059"/>
                </a:cubicBezTo>
                <a:cubicBezTo>
                  <a:pt x="1377871" y="278045"/>
                  <a:pt x="1372974" y="274990"/>
                  <a:pt x="1366528" y="271892"/>
                </a:cubicBezTo>
                <a:cubicBezTo>
                  <a:pt x="1384192" y="269465"/>
                  <a:pt x="1397252" y="263772"/>
                  <a:pt x="1405707" y="254814"/>
                </a:cubicBezTo>
                <a:cubicBezTo>
                  <a:pt x="1414162" y="245857"/>
                  <a:pt x="1418390" y="234848"/>
                  <a:pt x="1418390" y="221788"/>
                </a:cubicBezTo>
                <a:cubicBezTo>
                  <a:pt x="1418390" y="211659"/>
                  <a:pt x="1415837" y="202408"/>
                  <a:pt x="1410730" y="194037"/>
                </a:cubicBezTo>
                <a:cubicBezTo>
                  <a:pt x="1405623" y="185665"/>
                  <a:pt x="1398800" y="179826"/>
                  <a:pt x="1390261" y="176519"/>
                </a:cubicBezTo>
                <a:cubicBezTo>
                  <a:pt x="1381722" y="173212"/>
                  <a:pt x="1369249" y="171559"/>
                  <a:pt x="1352840" y="171559"/>
                </a:cubicBezTo>
                <a:close/>
                <a:moveTo>
                  <a:pt x="1149871" y="171559"/>
                </a:moveTo>
                <a:lnTo>
                  <a:pt x="1079173" y="355650"/>
                </a:lnTo>
                <a:lnTo>
                  <a:pt x="1105042" y="355650"/>
                </a:lnTo>
                <a:lnTo>
                  <a:pt x="1125259" y="299895"/>
                </a:lnTo>
                <a:lnTo>
                  <a:pt x="1202236" y="299895"/>
                </a:lnTo>
                <a:lnTo>
                  <a:pt x="1223709" y="355650"/>
                </a:lnTo>
                <a:lnTo>
                  <a:pt x="1251461" y="355650"/>
                </a:lnTo>
                <a:lnTo>
                  <a:pt x="1176116" y="171559"/>
                </a:lnTo>
                <a:close/>
                <a:moveTo>
                  <a:pt x="955511" y="171559"/>
                </a:moveTo>
                <a:lnTo>
                  <a:pt x="955511" y="355650"/>
                </a:lnTo>
                <a:lnTo>
                  <a:pt x="1070537" y="355650"/>
                </a:lnTo>
                <a:lnTo>
                  <a:pt x="1070537" y="333926"/>
                </a:lnTo>
                <a:lnTo>
                  <a:pt x="979873" y="333926"/>
                </a:lnTo>
                <a:lnTo>
                  <a:pt x="979873" y="171559"/>
                </a:lnTo>
                <a:close/>
                <a:moveTo>
                  <a:pt x="775918" y="171559"/>
                </a:moveTo>
                <a:lnTo>
                  <a:pt x="775918" y="277920"/>
                </a:lnTo>
                <a:cubicBezTo>
                  <a:pt x="775918" y="297426"/>
                  <a:pt x="778262" y="312808"/>
                  <a:pt x="782950" y="324068"/>
                </a:cubicBezTo>
                <a:cubicBezTo>
                  <a:pt x="787638" y="335328"/>
                  <a:pt x="795465" y="343930"/>
                  <a:pt x="806432" y="349874"/>
                </a:cubicBezTo>
                <a:cubicBezTo>
                  <a:pt x="817399" y="355817"/>
                  <a:pt x="831505" y="358789"/>
                  <a:pt x="848750" y="358789"/>
                </a:cubicBezTo>
                <a:cubicBezTo>
                  <a:pt x="866498" y="358789"/>
                  <a:pt x="880834" y="355378"/>
                  <a:pt x="891759" y="348555"/>
                </a:cubicBezTo>
                <a:cubicBezTo>
                  <a:pt x="902684" y="341732"/>
                  <a:pt x="910240" y="332879"/>
                  <a:pt x="914425" y="321996"/>
                </a:cubicBezTo>
                <a:cubicBezTo>
                  <a:pt x="918611" y="311113"/>
                  <a:pt x="920704" y="296421"/>
                  <a:pt x="920704" y="277920"/>
                </a:cubicBezTo>
                <a:lnTo>
                  <a:pt x="920704" y="171559"/>
                </a:lnTo>
                <a:lnTo>
                  <a:pt x="896343" y="171559"/>
                </a:lnTo>
                <a:lnTo>
                  <a:pt x="896343" y="277794"/>
                </a:lnTo>
                <a:cubicBezTo>
                  <a:pt x="896343" y="300900"/>
                  <a:pt x="892534" y="316513"/>
                  <a:pt x="884916" y="324633"/>
                </a:cubicBezTo>
                <a:cubicBezTo>
                  <a:pt x="877297" y="332754"/>
                  <a:pt x="864531" y="336814"/>
                  <a:pt x="846616" y="336814"/>
                </a:cubicBezTo>
                <a:cubicBezTo>
                  <a:pt x="836151" y="336814"/>
                  <a:pt x="827298" y="334763"/>
                  <a:pt x="820057" y="330661"/>
                </a:cubicBezTo>
                <a:cubicBezTo>
                  <a:pt x="812815" y="326559"/>
                  <a:pt x="807709" y="320720"/>
                  <a:pt x="804737" y="313143"/>
                </a:cubicBezTo>
                <a:cubicBezTo>
                  <a:pt x="801765" y="305567"/>
                  <a:pt x="800279" y="293784"/>
                  <a:pt x="800279" y="277794"/>
                </a:cubicBezTo>
                <a:lnTo>
                  <a:pt x="800279" y="171559"/>
                </a:lnTo>
                <a:close/>
                <a:moveTo>
                  <a:pt x="394918" y="171559"/>
                </a:moveTo>
                <a:lnTo>
                  <a:pt x="394918" y="355650"/>
                </a:lnTo>
                <a:lnTo>
                  <a:pt x="419279" y="355650"/>
                </a:lnTo>
                <a:lnTo>
                  <a:pt x="419279" y="273902"/>
                </a:lnTo>
                <a:lnTo>
                  <a:pt x="447533" y="273902"/>
                </a:lnTo>
                <a:cubicBezTo>
                  <a:pt x="453812" y="273902"/>
                  <a:pt x="458332" y="274195"/>
                  <a:pt x="461095" y="274781"/>
                </a:cubicBezTo>
                <a:cubicBezTo>
                  <a:pt x="464862" y="275701"/>
                  <a:pt x="468567" y="277334"/>
                  <a:pt x="472208" y="279678"/>
                </a:cubicBezTo>
                <a:cubicBezTo>
                  <a:pt x="475850" y="282022"/>
                  <a:pt x="479973" y="286124"/>
                  <a:pt x="484577" y="291984"/>
                </a:cubicBezTo>
                <a:cubicBezTo>
                  <a:pt x="489182" y="297844"/>
                  <a:pt x="495042" y="306300"/>
                  <a:pt x="502158" y="317350"/>
                </a:cubicBezTo>
                <a:lnTo>
                  <a:pt x="526519" y="355650"/>
                </a:lnTo>
                <a:lnTo>
                  <a:pt x="557159" y="355650"/>
                </a:lnTo>
                <a:lnTo>
                  <a:pt x="525138" y="305546"/>
                </a:lnTo>
                <a:cubicBezTo>
                  <a:pt x="518775" y="295751"/>
                  <a:pt x="512036" y="287589"/>
                  <a:pt x="504920" y="281059"/>
                </a:cubicBezTo>
                <a:cubicBezTo>
                  <a:pt x="501572" y="278045"/>
                  <a:pt x="496674" y="274990"/>
                  <a:pt x="490228" y="271892"/>
                </a:cubicBezTo>
                <a:cubicBezTo>
                  <a:pt x="507892" y="269465"/>
                  <a:pt x="520952" y="263772"/>
                  <a:pt x="529407" y="254814"/>
                </a:cubicBezTo>
                <a:cubicBezTo>
                  <a:pt x="537862" y="245857"/>
                  <a:pt x="542090" y="234848"/>
                  <a:pt x="542090" y="221788"/>
                </a:cubicBezTo>
                <a:cubicBezTo>
                  <a:pt x="542090" y="211659"/>
                  <a:pt x="539537" y="202408"/>
                  <a:pt x="534430" y="194037"/>
                </a:cubicBezTo>
                <a:cubicBezTo>
                  <a:pt x="529323" y="185665"/>
                  <a:pt x="522500" y="179826"/>
                  <a:pt x="513961" y="176519"/>
                </a:cubicBezTo>
                <a:cubicBezTo>
                  <a:pt x="505423" y="173212"/>
                  <a:pt x="492949" y="171559"/>
                  <a:pt x="476541" y="171559"/>
                </a:cubicBezTo>
                <a:close/>
                <a:moveTo>
                  <a:pt x="322485" y="171559"/>
                </a:moveTo>
                <a:lnTo>
                  <a:pt x="322485" y="355650"/>
                </a:lnTo>
                <a:lnTo>
                  <a:pt x="346846" y="355650"/>
                </a:lnTo>
                <a:lnTo>
                  <a:pt x="346846" y="171559"/>
                </a:lnTo>
                <a:close/>
                <a:moveTo>
                  <a:pt x="664906" y="168420"/>
                </a:moveTo>
                <a:cubicBezTo>
                  <a:pt x="648665" y="168420"/>
                  <a:pt x="633784" y="172124"/>
                  <a:pt x="620264" y="179533"/>
                </a:cubicBezTo>
                <a:cubicBezTo>
                  <a:pt x="606744" y="186942"/>
                  <a:pt x="596322" y="197783"/>
                  <a:pt x="588996" y="212056"/>
                </a:cubicBezTo>
                <a:cubicBezTo>
                  <a:pt x="581671" y="226330"/>
                  <a:pt x="578009" y="243052"/>
                  <a:pt x="578009" y="262223"/>
                </a:cubicBezTo>
                <a:cubicBezTo>
                  <a:pt x="578009" y="279804"/>
                  <a:pt x="581253" y="296254"/>
                  <a:pt x="587741" y="311574"/>
                </a:cubicBezTo>
                <a:cubicBezTo>
                  <a:pt x="594229" y="326894"/>
                  <a:pt x="603689" y="338593"/>
                  <a:pt x="616120" y="346672"/>
                </a:cubicBezTo>
                <a:cubicBezTo>
                  <a:pt x="628552" y="354750"/>
                  <a:pt x="644688" y="358789"/>
                  <a:pt x="664529" y="358789"/>
                </a:cubicBezTo>
                <a:cubicBezTo>
                  <a:pt x="683700" y="358789"/>
                  <a:pt x="699920" y="353536"/>
                  <a:pt x="713189" y="343030"/>
                </a:cubicBezTo>
                <a:cubicBezTo>
                  <a:pt x="726458" y="332524"/>
                  <a:pt x="735646" y="317266"/>
                  <a:pt x="740752" y="297258"/>
                </a:cubicBezTo>
                <a:lnTo>
                  <a:pt x="716391" y="291105"/>
                </a:lnTo>
                <a:cubicBezTo>
                  <a:pt x="713042" y="306593"/>
                  <a:pt x="706638" y="318271"/>
                  <a:pt x="697178" y="326140"/>
                </a:cubicBezTo>
                <a:cubicBezTo>
                  <a:pt x="687718" y="334009"/>
                  <a:pt x="676166" y="337944"/>
                  <a:pt x="662520" y="337944"/>
                </a:cubicBezTo>
                <a:cubicBezTo>
                  <a:pt x="651302" y="337944"/>
                  <a:pt x="640879" y="335056"/>
                  <a:pt x="631252" y="329280"/>
                </a:cubicBezTo>
                <a:cubicBezTo>
                  <a:pt x="621625" y="323503"/>
                  <a:pt x="614530" y="314776"/>
                  <a:pt x="609967" y="303097"/>
                </a:cubicBezTo>
                <a:cubicBezTo>
                  <a:pt x="605405" y="291419"/>
                  <a:pt x="603123" y="277752"/>
                  <a:pt x="603123" y="262098"/>
                </a:cubicBezTo>
                <a:cubicBezTo>
                  <a:pt x="603123" y="249959"/>
                  <a:pt x="605049" y="238176"/>
                  <a:pt x="608900" y="226749"/>
                </a:cubicBezTo>
                <a:cubicBezTo>
                  <a:pt x="612751" y="215321"/>
                  <a:pt x="619427" y="206217"/>
                  <a:pt x="628929" y="199436"/>
                </a:cubicBezTo>
                <a:cubicBezTo>
                  <a:pt x="638431" y="192655"/>
                  <a:pt x="650256" y="189265"/>
                  <a:pt x="664403" y="189265"/>
                </a:cubicBezTo>
                <a:cubicBezTo>
                  <a:pt x="676710" y="189265"/>
                  <a:pt x="686923" y="192320"/>
                  <a:pt x="695043" y="198432"/>
                </a:cubicBezTo>
                <a:cubicBezTo>
                  <a:pt x="703164" y="204543"/>
                  <a:pt x="709359" y="214296"/>
                  <a:pt x="713628" y="227690"/>
                </a:cubicBezTo>
                <a:lnTo>
                  <a:pt x="737613" y="222040"/>
                </a:lnTo>
                <a:cubicBezTo>
                  <a:pt x="732674" y="205045"/>
                  <a:pt x="723925" y="191860"/>
                  <a:pt x="711368" y="182484"/>
                </a:cubicBezTo>
                <a:cubicBezTo>
                  <a:pt x="698811" y="173108"/>
                  <a:pt x="683323" y="168420"/>
                  <a:pt x="664906" y="168420"/>
                </a:cubicBezTo>
                <a:close/>
                <a:moveTo>
                  <a:pt x="207706" y="168420"/>
                </a:moveTo>
                <a:cubicBezTo>
                  <a:pt x="191465" y="168420"/>
                  <a:pt x="176584" y="172124"/>
                  <a:pt x="163064" y="179533"/>
                </a:cubicBezTo>
                <a:cubicBezTo>
                  <a:pt x="149544" y="186942"/>
                  <a:pt x="139122" y="197783"/>
                  <a:pt x="131796" y="212056"/>
                </a:cubicBezTo>
                <a:cubicBezTo>
                  <a:pt x="124471" y="226330"/>
                  <a:pt x="120809" y="243052"/>
                  <a:pt x="120809" y="262223"/>
                </a:cubicBezTo>
                <a:cubicBezTo>
                  <a:pt x="120809" y="279804"/>
                  <a:pt x="124053" y="296254"/>
                  <a:pt x="130541" y="311574"/>
                </a:cubicBezTo>
                <a:cubicBezTo>
                  <a:pt x="137029" y="326894"/>
                  <a:pt x="146489" y="338593"/>
                  <a:pt x="158920" y="346672"/>
                </a:cubicBezTo>
                <a:cubicBezTo>
                  <a:pt x="171352" y="354750"/>
                  <a:pt x="187488" y="358789"/>
                  <a:pt x="207329" y="358789"/>
                </a:cubicBezTo>
                <a:cubicBezTo>
                  <a:pt x="226500" y="358789"/>
                  <a:pt x="242720" y="353536"/>
                  <a:pt x="255989" y="343030"/>
                </a:cubicBezTo>
                <a:cubicBezTo>
                  <a:pt x="269258" y="332524"/>
                  <a:pt x="278446" y="317266"/>
                  <a:pt x="283552" y="297258"/>
                </a:cubicBezTo>
                <a:lnTo>
                  <a:pt x="259191" y="291105"/>
                </a:lnTo>
                <a:cubicBezTo>
                  <a:pt x="255842" y="306593"/>
                  <a:pt x="249438" y="318271"/>
                  <a:pt x="239978" y="326140"/>
                </a:cubicBezTo>
                <a:cubicBezTo>
                  <a:pt x="230518" y="334009"/>
                  <a:pt x="218966" y="337944"/>
                  <a:pt x="205320" y="337944"/>
                </a:cubicBezTo>
                <a:cubicBezTo>
                  <a:pt x="194102" y="337944"/>
                  <a:pt x="183679" y="335056"/>
                  <a:pt x="174052" y="329280"/>
                </a:cubicBezTo>
                <a:cubicBezTo>
                  <a:pt x="164425" y="323503"/>
                  <a:pt x="157330" y="314776"/>
                  <a:pt x="152767" y="303097"/>
                </a:cubicBezTo>
                <a:cubicBezTo>
                  <a:pt x="148205" y="291419"/>
                  <a:pt x="145924" y="277752"/>
                  <a:pt x="145924" y="262098"/>
                </a:cubicBezTo>
                <a:cubicBezTo>
                  <a:pt x="145924" y="249959"/>
                  <a:pt x="147849" y="238176"/>
                  <a:pt x="151700" y="226749"/>
                </a:cubicBezTo>
                <a:cubicBezTo>
                  <a:pt x="155551" y="215321"/>
                  <a:pt x="162227" y="206217"/>
                  <a:pt x="171729" y="199436"/>
                </a:cubicBezTo>
                <a:cubicBezTo>
                  <a:pt x="181231" y="192655"/>
                  <a:pt x="193056" y="189265"/>
                  <a:pt x="207204" y="189265"/>
                </a:cubicBezTo>
                <a:cubicBezTo>
                  <a:pt x="219510" y="189265"/>
                  <a:pt x="229723" y="192320"/>
                  <a:pt x="237844" y="198432"/>
                </a:cubicBezTo>
                <a:cubicBezTo>
                  <a:pt x="245964" y="204543"/>
                  <a:pt x="252159" y="214296"/>
                  <a:pt x="256428" y="227690"/>
                </a:cubicBezTo>
                <a:lnTo>
                  <a:pt x="280413" y="222040"/>
                </a:lnTo>
                <a:cubicBezTo>
                  <a:pt x="275474" y="205045"/>
                  <a:pt x="266725" y="191860"/>
                  <a:pt x="254168" y="182484"/>
                </a:cubicBezTo>
                <a:cubicBezTo>
                  <a:pt x="241611" y="173108"/>
                  <a:pt x="226123" y="168420"/>
                  <a:pt x="207706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2"/>
          </a:solidFill>
          <a:ln w="5060" cap="flat">
            <a:noFill/>
            <a:prstDash val="solid"/>
            <a:miter/>
          </a:ln>
        </p:spPr>
        <p:txBody>
          <a:bodyPr rtlCol="0" anchor="ctr"/>
          <a:lstStyle/>
          <a:p>
            <a:endParaRPr lang="en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2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A39D301-1254-D450-69F6-F80DC9800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Let’s stay connected</a:t>
            </a:r>
            <a:endParaRPr lang="en-NL" b="1" dirty="0">
              <a:latin typeface="Aptos" panose="020B0004020202020204" pitchFamily="34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23E40F-AE24-AC25-B8D7-56819668A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TKI Dinalog Newsletter</a:t>
            </a:r>
            <a:endParaRPr lang="en-NL" sz="2000" dirty="0">
              <a:latin typeface="Aptos" panose="020B0004020202020204" pitchFamily="34" charset="0"/>
            </a:endParaRPr>
          </a:p>
        </p:txBody>
      </p:sp>
      <p:pic>
        <p:nvPicPr>
          <p:cNvPr id="17" name="Content Placeholder 16" descr="A qr code with blue squares&#10;&#10;Description automatically generated">
            <a:extLst>
              <a:ext uri="{FF2B5EF4-FFF2-40B4-BE49-F238E27FC236}">
                <a16:creationId xmlns:a16="http://schemas.microsoft.com/office/drawing/2014/main" id="{69170B7E-6914-7D01-067A-50D41CB30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387" y="2505075"/>
            <a:ext cx="3684588" cy="3684588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F20380-BDD4-E533-8B49-FBEDCB20A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GB" sz="2000" dirty="0">
                <a:latin typeface="Aptos" panose="020B0004020202020204" pitchFamily="34" charset="0"/>
              </a:rPr>
              <a:t>National Knowledge Agenda for Logistics</a:t>
            </a:r>
            <a:endParaRPr lang="en-NL" sz="2000" dirty="0">
              <a:latin typeface="Aptos" panose="020B0004020202020204" pitchFamily="34" charset="0"/>
            </a:endParaRPr>
          </a:p>
        </p:txBody>
      </p:sp>
      <p:pic>
        <p:nvPicPr>
          <p:cNvPr id="19" name="Content Placeholder 18" descr="A qr code with small squares&#10;&#10;Description automatically generated">
            <a:extLst>
              <a:ext uri="{FF2B5EF4-FFF2-40B4-BE49-F238E27FC236}">
                <a16:creationId xmlns:a16="http://schemas.microsoft.com/office/drawing/2014/main" id="{916195FC-11B8-000D-8ECD-B7E0B07152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85579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DE86C6-C9D5-4955-B651-AE36EBAD31BD}"/>
              </a:ext>
            </a:extLst>
          </p:cNvPr>
          <p:cNvSpPr>
            <a:spLocks noChangeAspect="1"/>
          </p:cNvSpPr>
          <p:nvPr/>
        </p:nvSpPr>
        <p:spPr>
          <a:xfrm>
            <a:off x="1925990" y="1690688"/>
            <a:ext cx="900000" cy="900000"/>
          </a:xfrm>
          <a:prstGeom prst="rect">
            <a:avLst/>
          </a:prstGeom>
          <a:solidFill>
            <a:srgbClr val="E58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755F99-5270-93BF-CF9E-671333C665D1}"/>
              </a:ext>
            </a:extLst>
          </p:cNvPr>
          <p:cNvSpPr>
            <a:spLocks noChangeAspect="1"/>
          </p:cNvSpPr>
          <p:nvPr/>
        </p:nvSpPr>
        <p:spPr>
          <a:xfrm>
            <a:off x="3019552" y="1690688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229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135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E58709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2C88E8-DFC8-60AF-FF95-19A690BFAFC8}"/>
              </a:ext>
            </a:extLst>
          </p:cNvPr>
          <p:cNvSpPr>
            <a:spLocks noChangeAspect="1"/>
          </p:cNvSpPr>
          <p:nvPr/>
        </p:nvSpPr>
        <p:spPr>
          <a:xfrm>
            <a:off x="5013114" y="1690688"/>
            <a:ext cx="900000" cy="900000"/>
          </a:xfrm>
          <a:prstGeom prst="rect">
            <a:avLst/>
          </a:prstGeom>
          <a:solidFill>
            <a:srgbClr val="043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F206B-3627-2E3B-B956-B155447CE137}"/>
              </a:ext>
            </a:extLst>
          </p:cNvPr>
          <p:cNvSpPr>
            <a:spLocks noChangeAspect="1"/>
          </p:cNvSpPr>
          <p:nvPr/>
        </p:nvSpPr>
        <p:spPr>
          <a:xfrm>
            <a:off x="6106676" y="1690688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58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86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043A56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D94AF0-3B4D-F8CF-6984-D617ADCECF6D}"/>
              </a:ext>
            </a:extLst>
          </p:cNvPr>
          <p:cNvSpPr>
            <a:spLocks noChangeAspect="1"/>
          </p:cNvSpPr>
          <p:nvPr/>
        </p:nvSpPr>
        <p:spPr>
          <a:xfrm>
            <a:off x="8100238" y="1690688"/>
            <a:ext cx="900000" cy="900000"/>
          </a:xfrm>
          <a:prstGeom prst="rect">
            <a:avLst/>
          </a:prstGeom>
          <a:solidFill>
            <a:srgbClr val="1D8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12B65-F93B-2513-46AD-BF889BE2E9AD}"/>
              </a:ext>
            </a:extLst>
          </p:cNvPr>
          <p:cNvSpPr>
            <a:spLocks noChangeAspect="1"/>
          </p:cNvSpPr>
          <p:nvPr/>
        </p:nvSpPr>
        <p:spPr>
          <a:xfrm>
            <a:off x="9193800" y="1690688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142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202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1D8ECA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959CCC-FB6D-E22A-5F1E-AD58B49A03F4}"/>
              </a:ext>
            </a:extLst>
          </p:cNvPr>
          <p:cNvSpPr>
            <a:spLocks noChangeAspect="1"/>
          </p:cNvSpPr>
          <p:nvPr/>
        </p:nvSpPr>
        <p:spPr>
          <a:xfrm>
            <a:off x="1925990" y="2727250"/>
            <a:ext cx="900000" cy="900000"/>
          </a:xfrm>
          <a:prstGeom prst="rect">
            <a:avLst/>
          </a:prstGeom>
          <a:solidFill>
            <a:srgbClr val="E5870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F248C9-3CE2-0A61-9C51-260A4EB6994C}"/>
              </a:ext>
            </a:extLst>
          </p:cNvPr>
          <p:cNvSpPr>
            <a:spLocks noChangeAspect="1"/>
          </p:cNvSpPr>
          <p:nvPr/>
        </p:nvSpPr>
        <p:spPr>
          <a:xfrm>
            <a:off x="3019552" y="272725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234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159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58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EA9F3A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595655-C467-91D3-9B2F-CD5712E16FF5}"/>
              </a:ext>
            </a:extLst>
          </p:cNvPr>
          <p:cNvSpPr>
            <a:spLocks noChangeAspect="1"/>
          </p:cNvSpPr>
          <p:nvPr/>
        </p:nvSpPr>
        <p:spPr>
          <a:xfrm>
            <a:off x="5013114" y="2727250"/>
            <a:ext cx="900000" cy="900000"/>
          </a:xfrm>
          <a:prstGeom prst="rect">
            <a:avLst/>
          </a:prstGeom>
          <a:solidFill>
            <a:srgbClr val="043A5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1EBD2-1C48-7D02-E74E-B5F3F6440838}"/>
              </a:ext>
            </a:extLst>
          </p:cNvPr>
          <p:cNvSpPr>
            <a:spLocks noChangeAspect="1"/>
          </p:cNvSpPr>
          <p:nvPr/>
        </p:nvSpPr>
        <p:spPr>
          <a:xfrm>
            <a:off x="6106676" y="272725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54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97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120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366178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794552-B8E2-528D-EBF9-9DE1BB2EDA41}"/>
              </a:ext>
            </a:extLst>
          </p:cNvPr>
          <p:cNvSpPr>
            <a:spLocks noChangeAspect="1"/>
          </p:cNvSpPr>
          <p:nvPr/>
        </p:nvSpPr>
        <p:spPr>
          <a:xfrm>
            <a:off x="8100238" y="2727250"/>
            <a:ext cx="900000" cy="900000"/>
          </a:xfrm>
          <a:prstGeom prst="rect">
            <a:avLst/>
          </a:prstGeom>
          <a:solidFill>
            <a:srgbClr val="1D8EC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0DAEFD-9242-5162-4E9A-38D569F509F4}"/>
              </a:ext>
            </a:extLst>
          </p:cNvPr>
          <p:cNvSpPr>
            <a:spLocks noChangeAspect="1"/>
          </p:cNvSpPr>
          <p:nvPr/>
        </p:nvSpPr>
        <p:spPr>
          <a:xfrm>
            <a:off x="9193800" y="272725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74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165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213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4AA5D5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72B453-A762-9491-720B-592FAF0E08D1}"/>
              </a:ext>
            </a:extLst>
          </p:cNvPr>
          <p:cNvSpPr>
            <a:spLocks noChangeAspect="1"/>
          </p:cNvSpPr>
          <p:nvPr/>
        </p:nvSpPr>
        <p:spPr>
          <a:xfrm>
            <a:off x="1925990" y="3763812"/>
            <a:ext cx="900000" cy="900000"/>
          </a:xfrm>
          <a:prstGeom prst="rect">
            <a:avLst/>
          </a:prstGeom>
          <a:solidFill>
            <a:srgbClr val="E5870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5F2C8F-85CD-CF17-BB96-58C367BFEAC4}"/>
              </a:ext>
            </a:extLst>
          </p:cNvPr>
          <p:cNvSpPr>
            <a:spLocks noChangeAspect="1"/>
          </p:cNvSpPr>
          <p:nvPr/>
        </p:nvSpPr>
        <p:spPr>
          <a:xfrm>
            <a:off x="3019552" y="3763812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239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183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107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EFB76B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7AC7B0-9E26-5CE5-1D02-2436C86FA910}"/>
              </a:ext>
            </a:extLst>
          </p:cNvPr>
          <p:cNvSpPr>
            <a:spLocks noChangeAspect="1"/>
          </p:cNvSpPr>
          <p:nvPr/>
        </p:nvSpPr>
        <p:spPr>
          <a:xfrm>
            <a:off x="5013114" y="3763812"/>
            <a:ext cx="900000" cy="900000"/>
          </a:xfrm>
          <a:prstGeom prst="rect">
            <a:avLst/>
          </a:prstGeom>
          <a:solidFill>
            <a:srgbClr val="043A5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29ED4C-70DC-43A3-E2BD-E093AF46A144}"/>
              </a:ext>
            </a:extLst>
          </p:cNvPr>
          <p:cNvSpPr>
            <a:spLocks noChangeAspect="1"/>
          </p:cNvSpPr>
          <p:nvPr/>
        </p:nvSpPr>
        <p:spPr>
          <a:xfrm>
            <a:off x="6106676" y="3763812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104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137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154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68899A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A84B29-724A-5C38-A992-C5AD0527A3E3}"/>
              </a:ext>
            </a:extLst>
          </p:cNvPr>
          <p:cNvSpPr>
            <a:spLocks noChangeAspect="1"/>
          </p:cNvSpPr>
          <p:nvPr/>
        </p:nvSpPr>
        <p:spPr>
          <a:xfrm>
            <a:off x="8100238" y="3763812"/>
            <a:ext cx="900000" cy="900000"/>
          </a:xfrm>
          <a:prstGeom prst="rect">
            <a:avLst/>
          </a:prstGeom>
          <a:solidFill>
            <a:srgbClr val="1D8EC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7935CF-7AEC-0005-4AC7-D87D0BD46AA8}"/>
              </a:ext>
            </a:extLst>
          </p:cNvPr>
          <p:cNvSpPr>
            <a:spLocks noChangeAspect="1"/>
          </p:cNvSpPr>
          <p:nvPr/>
        </p:nvSpPr>
        <p:spPr>
          <a:xfrm>
            <a:off x="9193800" y="3763812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119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187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223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77BBDF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75DB63-7415-31D5-39B6-1F331D8A8A98}"/>
              </a:ext>
            </a:extLst>
          </p:cNvPr>
          <p:cNvSpPr>
            <a:spLocks noChangeAspect="1"/>
          </p:cNvSpPr>
          <p:nvPr/>
        </p:nvSpPr>
        <p:spPr>
          <a:xfrm>
            <a:off x="1925990" y="4800374"/>
            <a:ext cx="900000" cy="900000"/>
          </a:xfrm>
          <a:prstGeom prst="rect">
            <a:avLst/>
          </a:prstGeom>
          <a:solidFill>
            <a:srgbClr val="E5870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9D9E83-E271-FC4F-6F72-8D9C6E7356F4}"/>
              </a:ext>
            </a:extLst>
          </p:cNvPr>
          <p:cNvSpPr>
            <a:spLocks noChangeAspect="1"/>
          </p:cNvSpPr>
          <p:nvPr/>
        </p:nvSpPr>
        <p:spPr>
          <a:xfrm>
            <a:off x="3019552" y="4800374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245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207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157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F5CF9D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1D3AD3-F636-3F67-4922-E0B9C32FDEC9}"/>
              </a:ext>
            </a:extLst>
          </p:cNvPr>
          <p:cNvSpPr>
            <a:spLocks noChangeAspect="1"/>
          </p:cNvSpPr>
          <p:nvPr/>
        </p:nvSpPr>
        <p:spPr>
          <a:xfrm>
            <a:off x="5013114" y="4800374"/>
            <a:ext cx="900000" cy="900000"/>
          </a:xfrm>
          <a:prstGeom prst="rect">
            <a:avLst/>
          </a:prstGeom>
          <a:solidFill>
            <a:srgbClr val="043A5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6FF096-B653-8910-2A2E-2A5F5BE9BF90}"/>
              </a:ext>
            </a:extLst>
          </p:cNvPr>
          <p:cNvSpPr>
            <a:spLocks noChangeAspect="1"/>
          </p:cNvSpPr>
          <p:nvPr/>
        </p:nvSpPr>
        <p:spPr>
          <a:xfrm>
            <a:off x="6106676" y="4800374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155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176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187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9BB0BB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C8DFB0-3103-AEC4-C2A8-DB33026587E0}"/>
              </a:ext>
            </a:extLst>
          </p:cNvPr>
          <p:cNvSpPr>
            <a:spLocks noChangeAspect="1"/>
          </p:cNvSpPr>
          <p:nvPr/>
        </p:nvSpPr>
        <p:spPr>
          <a:xfrm>
            <a:off x="8100238" y="4800374"/>
            <a:ext cx="900000" cy="900000"/>
          </a:xfrm>
          <a:prstGeom prst="rect">
            <a:avLst/>
          </a:prstGeom>
          <a:solidFill>
            <a:srgbClr val="1D8E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E85500-E2C5-3E46-25FD-6398D90FEFE3}"/>
              </a:ext>
            </a:extLst>
          </p:cNvPr>
          <p:cNvSpPr>
            <a:spLocks noChangeAspect="1"/>
          </p:cNvSpPr>
          <p:nvPr/>
        </p:nvSpPr>
        <p:spPr>
          <a:xfrm>
            <a:off x="9193800" y="4800374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165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210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234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A5D2EA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70DB5-C210-DC57-1DBF-AB60B6679CA4}"/>
              </a:ext>
            </a:extLst>
          </p:cNvPr>
          <p:cNvSpPr>
            <a:spLocks noChangeAspect="1"/>
          </p:cNvSpPr>
          <p:nvPr/>
        </p:nvSpPr>
        <p:spPr>
          <a:xfrm>
            <a:off x="838200" y="1690688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b="1" dirty="0">
                <a:solidFill>
                  <a:schemeClr val="tx1"/>
                </a:solidFill>
                <a:latin typeface="Aptos" panose="020B0004020202020204" pitchFamily="34" charset="0"/>
              </a:rPr>
              <a:t>100%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454193-BE10-A413-0F9D-89796CFAE870}"/>
              </a:ext>
            </a:extLst>
          </p:cNvPr>
          <p:cNvSpPr>
            <a:spLocks noChangeAspect="1"/>
          </p:cNvSpPr>
          <p:nvPr/>
        </p:nvSpPr>
        <p:spPr>
          <a:xfrm>
            <a:off x="838200" y="2727250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80%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98449C-E680-E0FF-E547-7890CB979983}"/>
              </a:ext>
            </a:extLst>
          </p:cNvPr>
          <p:cNvSpPr>
            <a:spLocks noChangeAspect="1"/>
          </p:cNvSpPr>
          <p:nvPr/>
        </p:nvSpPr>
        <p:spPr>
          <a:xfrm>
            <a:off x="838200" y="3765248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60%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D67E60-49BB-265A-A7D6-EDB8CD43025D}"/>
              </a:ext>
            </a:extLst>
          </p:cNvPr>
          <p:cNvSpPr>
            <a:spLocks noChangeAspect="1"/>
          </p:cNvSpPr>
          <p:nvPr/>
        </p:nvSpPr>
        <p:spPr>
          <a:xfrm>
            <a:off x="838200" y="4800374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40%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FD6F2-733D-6D0D-256C-7AE3BA68FA97}"/>
              </a:ext>
            </a:extLst>
          </p:cNvPr>
          <p:cNvSpPr>
            <a:spLocks noChangeAspect="1"/>
          </p:cNvSpPr>
          <p:nvPr/>
        </p:nvSpPr>
        <p:spPr>
          <a:xfrm>
            <a:off x="1920992" y="1327630"/>
            <a:ext cx="2898560" cy="363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 err="1">
                <a:solidFill>
                  <a:schemeClr val="tx1"/>
                </a:solidFill>
                <a:latin typeface="Aptos" panose="020B0004020202020204" pitchFamily="34" charset="0"/>
              </a:rPr>
              <a:t>oranje</a:t>
            </a: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E8FF32-0FB9-A140-4474-9B96D609BC33}"/>
              </a:ext>
            </a:extLst>
          </p:cNvPr>
          <p:cNvSpPr>
            <a:spLocks noChangeAspect="1"/>
          </p:cNvSpPr>
          <p:nvPr/>
        </p:nvSpPr>
        <p:spPr>
          <a:xfrm>
            <a:off x="5008116" y="1327630"/>
            <a:ext cx="2898560" cy="363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 err="1">
                <a:solidFill>
                  <a:schemeClr val="tx1"/>
                </a:solidFill>
                <a:latin typeface="Aptos" panose="020B0004020202020204" pitchFamily="34" charset="0"/>
              </a:rPr>
              <a:t>donkerblauw</a:t>
            </a: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8D0AF33-C110-F292-FE64-993FF55D0894}"/>
              </a:ext>
            </a:extLst>
          </p:cNvPr>
          <p:cNvSpPr>
            <a:spLocks noChangeAspect="1"/>
          </p:cNvSpPr>
          <p:nvPr/>
        </p:nvSpPr>
        <p:spPr>
          <a:xfrm>
            <a:off x="8095240" y="1327630"/>
            <a:ext cx="2898560" cy="363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 err="1">
                <a:solidFill>
                  <a:schemeClr val="tx1"/>
                </a:solidFill>
                <a:latin typeface="Aptos" panose="020B0004020202020204" pitchFamily="34" charset="0"/>
              </a:rPr>
              <a:t>lichtblauw</a:t>
            </a:r>
            <a:endParaRPr lang="en-GB" sz="14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AA3058-BAEC-2069-1790-26CAA9BCED91}"/>
              </a:ext>
            </a:extLst>
          </p:cNvPr>
          <p:cNvSpPr>
            <a:spLocks noChangeAspect="1"/>
          </p:cNvSpPr>
          <p:nvPr/>
        </p:nvSpPr>
        <p:spPr>
          <a:xfrm>
            <a:off x="1925990" y="5835500"/>
            <a:ext cx="900000" cy="900000"/>
          </a:xfrm>
          <a:prstGeom prst="rect">
            <a:avLst/>
          </a:prstGeom>
          <a:solidFill>
            <a:srgbClr val="E5870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C65FEE-0559-A955-1471-226A23A2C274}"/>
              </a:ext>
            </a:extLst>
          </p:cNvPr>
          <p:cNvSpPr>
            <a:spLocks noChangeAspect="1"/>
          </p:cNvSpPr>
          <p:nvPr/>
        </p:nvSpPr>
        <p:spPr>
          <a:xfrm>
            <a:off x="3019552" y="58355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250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231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206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FAE7CE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ECC5E6-9BED-A6B3-2E22-4F74DBC39E5B}"/>
              </a:ext>
            </a:extLst>
          </p:cNvPr>
          <p:cNvSpPr>
            <a:spLocks noChangeAspect="1"/>
          </p:cNvSpPr>
          <p:nvPr/>
        </p:nvSpPr>
        <p:spPr>
          <a:xfrm>
            <a:off x="5013114" y="5835500"/>
            <a:ext cx="900000" cy="900000"/>
          </a:xfrm>
          <a:prstGeom prst="rect">
            <a:avLst/>
          </a:prstGeom>
          <a:solidFill>
            <a:srgbClr val="043A5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659D61A-CED7-31D1-276A-99EB72B12DD0}"/>
              </a:ext>
            </a:extLst>
          </p:cNvPr>
          <p:cNvSpPr>
            <a:spLocks noChangeAspect="1"/>
          </p:cNvSpPr>
          <p:nvPr/>
        </p:nvSpPr>
        <p:spPr>
          <a:xfrm>
            <a:off x="6106676" y="58355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205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216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221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CDD8DD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80591F-92F8-ED43-641A-45104C86D7F6}"/>
              </a:ext>
            </a:extLst>
          </p:cNvPr>
          <p:cNvSpPr>
            <a:spLocks noChangeAspect="1"/>
          </p:cNvSpPr>
          <p:nvPr/>
        </p:nvSpPr>
        <p:spPr>
          <a:xfrm>
            <a:off x="8100238" y="5835500"/>
            <a:ext cx="900000" cy="900000"/>
          </a:xfrm>
          <a:prstGeom prst="rect">
            <a:avLst/>
          </a:prstGeom>
          <a:solidFill>
            <a:srgbClr val="1D8EC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ptos" panose="020B00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E1DC08A-2BB4-2770-B4E2-A36AA35A97BB}"/>
              </a:ext>
            </a:extLst>
          </p:cNvPr>
          <p:cNvSpPr>
            <a:spLocks noChangeAspect="1"/>
          </p:cNvSpPr>
          <p:nvPr/>
        </p:nvSpPr>
        <p:spPr>
          <a:xfrm>
            <a:off x="9193800" y="5835500"/>
            <a:ext cx="1800000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R	210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G	232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B	244</a:t>
            </a:r>
          </a:p>
          <a:p>
            <a:pPr>
              <a:tabLst>
                <a:tab pos="1254125" algn="r"/>
              </a:tabLst>
            </a:pPr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Hex	D2E8F4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401CE99-E9CB-BEB8-97EE-728F900444FD}"/>
              </a:ext>
            </a:extLst>
          </p:cNvPr>
          <p:cNvSpPr>
            <a:spLocks noChangeAspect="1"/>
          </p:cNvSpPr>
          <p:nvPr/>
        </p:nvSpPr>
        <p:spPr>
          <a:xfrm>
            <a:off x="838200" y="5835500"/>
            <a:ext cx="894228" cy="9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36000" bIns="3600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Aptos" panose="020B0004020202020204" pitchFamily="34" charset="0"/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23514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07C427-056B-92A9-776F-E789DE1B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325"/>
            <a:ext cx="10515600" cy="995363"/>
          </a:xfrm>
        </p:spPr>
        <p:txBody>
          <a:bodyPr/>
          <a:lstStyle/>
          <a:p>
            <a:r>
              <a:rPr lang="en-GB" b="1" dirty="0">
                <a:latin typeface="Aptos" panose="020B0004020202020204" pitchFamily="34" charset="0"/>
              </a:rPr>
              <a:t>Goals of the Regional Visit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1C176-A955-AD25-D9C9-71D564FA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</a:rPr>
              <a:t>An initiative of Top Sector Logistics, TKI Dinalog and the Regional Economic Development Agencies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Learning about regional initiatives and challenges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Conversations about logistics of the future in the region</a:t>
            </a:r>
          </a:p>
          <a:p>
            <a:endParaRPr lang="en-GB" dirty="0">
              <a:latin typeface="Aptos" panose="020B0004020202020204" pitchFamily="34" charset="0"/>
            </a:endParaRPr>
          </a:p>
          <a:p>
            <a:r>
              <a:rPr lang="en-GB" dirty="0">
                <a:latin typeface="Aptos" panose="020B0004020202020204" pitchFamily="34" charset="0"/>
              </a:rPr>
              <a:t>Finding ways to connect and help each other</a:t>
            </a:r>
            <a:endParaRPr lang="nl-NL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4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CAB8-B8CB-7E9D-0DB5-C41050077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noProof="0" dirty="0" err="1">
                <a:latin typeface="DIN Offc"/>
                <a:cs typeface="Arial" panose="020B0604020202020204" pitchFamily="34" charset="0"/>
              </a:rPr>
              <a:t>Logistics</a:t>
            </a:r>
            <a:r>
              <a:rPr lang="nl-NL" b="1" noProof="0" dirty="0">
                <a:latin typeface="DIN Offc"/>
                <a:cs typeface="Arial" panose="020B0604020202020204" pitchFamily="34" charset="0"/>
              </a:rPr>
              <a:t> Sector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41560D-8F88-0338-889A-CA70D2C18158}"/>
              </a:ext>
            </a:extLst>
          </p:cNvPr>
          <p:cNvGrpSpPr>
            <a:grpSpLocks noChangeAspect="1"/>
          </p:cNvGrpSpPr>
          <p:nvPr/>
        </p:nvGrpSpPr>
        <p:grpSpPr>
          <a:xfrm>
            <a:off x="44341" y="1845830"/>
            <a:ext cx="1800000" cy="1800000"/>
            <a:chOff x="1436451" y="3612356"/>
            <a:chExt cx="2160000" cy="2160000"/>
          </a:xfrm>
        </p:grpSpPr>
        <p:pic>
          <p:nvPicPr>
            <p:cNvPr id="18" name="Graphic 17" descr="Earth globe: Africa and Europe with solid fill">
              <a:extLst>
                <a:ext uri="{FF2B5EF4-FFF2-40B4-BE49-F238E27FC236}">
                  <a16:creationId xmlns:a16="http://schemas.microsoft.com/office/drawing/2014/main" id="{DAB7D47F-E82E-4837-DDE8-EDCF3A0A7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36451" y="3612356"/>
              <a:ext cx="2160000" cy="2160000"/>
            </a:xfrm>
            <a:prstGeom prst="rect">
              <a:avLst/>
            </a:prstGeom>
          </p:spPr>
        </p:pic>
        <p:pic>
          <p:nvPicPr>
            <p:cNvPr id="6" name="Graphic 5" descr="Factory with solid fill">
              <a:extLst>
                <a:ext uri="{FF2B5EF4-FFF2-40B4-BE49-F238E27FC236}">
                  <a16:creationId xmlns:a16="http://schemas.microsoft.com/office/drawing/2014/main" id="{C182C798-86A6-A1BB-6C9C-9C91644A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0451" y="3936356"/>
              <a:ext cx="1512000" cy="1512000"/>
            </a:xfrm>
            <a:prstGeom prst="rect">
              <a:avLst/>
            </a:prstGeom>
          </p:spPr>
        </p:pic>
      </p:grpSp>
      <p:pic>
        <p:nvPicPr>
          <p:cNvPr id="8" name="Graphic 7" descr="Freight with solid fill">
            <a:extLst>
              <a:ext uri="{FF2B5EF4-FFF2-40B4-BE49-F238E27FC236}">
                <a16:creationId xmlns:a16="http://schemas.microsoft.com/office/drawing/2014/main" id="{FA82D10A-A771-AA75-E741-EFAD1A56B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1557" y="2062922"/>
            <a:ext cx="1260000" cy="1260000"/>
          </a:xfrm>
          <a:prstGeom prst="rect">
            <a:avLst/>
          </a:prstGeom>
        </p:spPr>
      </p:pic>
      <p:pic>
        <p:nvPicPr>
          <p:cNvPr id="10" name="Graphic 9" descr="Box with solid fill">
            <a:extLst>
              <a:ext uri="{FF2B5EF4-FFF2-40B4-BE49-F238E27FC236}">
                <a16:creationId xmlns:a16="http://schemas.microsoft.com/office/drawing/2014/main" id="{70BFB135-137C-8298-679E-012DEBA8E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74118" y="2084882"/>
            <a:ext cx="1260000" cy="1260000"/>
          </a:xfrm>
          <a:prstGeom prst="rect">
            <a:avLst/>
          </a:prstGeom>
        </p:spPr>
      </p:pic>
      <p:pic>
        <p:nvPicPr>
          <p:cNvPr id="12" name="Graphic 11" descr="Truck with solid fill">
            <a:extLst>
              <a:ext uri="{FF2B5EF4-FFF2-40B4-BE49-F238E27FC236}">
                <a16:creationId xmlns:a16="http://schemas.microsoft.com/office/drawing/2014/main" id="{0162627A-2174-9B4F-34E7-9F1420B48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78836" y="2042501"/>
            <a:ext cx="1260000" cy="1260000"/>
          </a:xfrm>
          <a:prstGeom prst="rect">
            <a:avLst/>
          </a:prstGeom>
        </p:spPr>
      </p:pic>
      <p:pic>
        <p:nvPicPr>
          <p:cNvPr id="14" name="Graphic 13" descr="Shopping cart with solid fill">
            <a:extLst>
              <a:ext uri="{FF2B5EF4-FFF2-40B4-BE49-F238E27FC236}">
                <a16:creationId xmlns:a16="http://schemas.microsoft.com/office/drawing/2014/main" id="{B514D6ED-288B-8A65-548C-742706058D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3877" y="2042501"/>
            <a:ext cx="1260000" cy="1260000"/>
          </a:xfrm>
          <a:prstGeom prst="rect">
            <a:avLst/>
          </a:prstGeom>
        </p:spPr>
      </p:pic>
      <p:pic>
        <p:nvPicPr>
          <p:cNvPr id="16" name="Graphic 15" descr="Dance with solid fill">
            <a:extLst>
              <a:ext uri="{FF2B5EF4-FFF2-40B4-BE49-F238E27FC236}">
                <a16:creationId xmlns:a16="http://schemas.microsoft.com/office/drawing/2014/main" id="{FF577169-F4D6-1F68-40CC-32D54B325F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3147" y="2122242"/>
            <a:ext cx="1260000" cy="126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E4B158-01C8-8D87-1BC3-C161EE58A09B}"/>
              </a:ext>
            </a:extLst>
          </p:cNvPr>
          <p:cNvSpPr/>
          <p:nvPr/>
        </p:nvSpPr>
        <p:spPr>
          <a:xfrm>
            <a:off x="1108200" y="4219172"/>
            <a:ext cx="10065600" cy="720000"/>
          </a:xfrm>
          <a:prstGeom prst="rect">
            <a:avLst/>
          </a:prstGeom>
          <a:solidFill>
            <a:srgbClr val="1D8E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err="1">
                <a:latin typeface="DIN Offc"/>
                <a:cs typeface="Arial" panose="020B0604020202020204" pitchFamily="34" charset="0"/>
              </a:rPr>
              <a:t>Logistics</a:t>
            </a:r>
            <a:r>
              <a:rPr lang="nl-NL" sz="2400" b="1" dirty="0">
                <a:latin typeface="DIN Offc"/>
                <a:cs typeface="Arial" panose="020B0604020202020204" pitchFamily="34" charset="0"/>
              </a:rPr>
              <a:t> service providers </a:t>
            </a:r>
            <a:r>
              <a:rPr lang="nl-NL" sz="2400" b="1" dirty="0" err="1">
                <a:latin typeface="DIN Offc"/>
                <a:cs typeface="Arial" panose="020B0604020202020204" pitchFamily="34" charset="0"/>
              </a:rPr>
              <a:t>and</a:t>
            </a:r>
            <a:r>
              <a:rPr lang="nl-NL" sz="2400" b="1" dirty="0">
                <a:latin typeface="DIN Offc"/>
                <a:cs typeface="Arial" panose="020B0604020202020204" pitchFamily="34" charset="0"/>
              </a:rPr>
              <a:t> </a:t>
            </a:r>
            <a:r>
              <a:rPr lang="nl-NL" sz="2400" b="1" dirty="0" err="1">
                <a:latin typeface="DIN Offc"/>
                <a:cs typeface="Arial" panose="020B0604020202020204" pitchFamily="34" charset="0"/>
              </a:rPr>
              <a:t>suppliers</a:t>
            </a:r>
            <a:endParaRPr lang="nl-NL" sz="2400" b="1" dirty="0">
              <a:latin typeface="DIN Offc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879A3B-CE0B-88D9-5C64-4B346DBC87FE}"/>
              </a:ext>
            </a:extLst>
          </p:cNvPr>
          <p:cNvGrpSpPr/>
          <p:nvPr/>
        </p:nvGrpSpPr>
        <p:grpSpPr>
          <a:xfrm>
            <a:off x="1802763" y="2361903"/>
            <a:ext cx="792990" cy="720000"/>
            <a:chOff x="2248770" y="2365625"/>
            <a:chExt cx="792990" cy="720000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53D533B-1A6F-311E-963D-8C07441C1081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CC7251B7-6A88-59A9-CD92-9B85EC95B4B1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1C023-DF45-8727-4C9F-A0A053FBE946}"/>
              </a:ext>
            </a:extLst>
          </p:cNvPr>
          <p:cNvGrpSpPr/>
          <p:nvPr/>
        </p:nvGrpSpPr>
        <p:grpSpPr>
          <a:xfrm>
            <a:off x="4052313" y="2354882"/>
            <a:ext cx="792990" cy="720000"/>
            <a:chOff x="2248770" y="2365625"/>
            <a:chExt cx="792990" cy="72000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26044D2-145B-7930-B420-D7F38A06D3D0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77753A13-0A00-0AF1-6A6B-8FF573FE8B41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48E7DD-660F-7712-738B-8A91FB1DE872}"/>
              </a:ext>
            </a:extLst>
          </p:cNvPr>
          <p:cNvGrpSpPr/>
          <p:nvPr/>
        </p:nvGrpSpPr>
        <p:grpSpPr>
          <a:xfrm>
            <a:off x="6002945" y="2320025"/>
            <a:ext cx="792990" cy="720000"/>
            <a:chOff x="2248770" y="2365625"/>
            <a:chExt cx="792990" cy="72000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8D95AE2-609F-DA89-7E46-2FCB3C8BC772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784BE8A-EABB-D443-DB81-BC729437F540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D03384-43FE-1CB7-AB9E-34C0E23759F0}"/>
              </a:ext>
            </a:extLst>
          </p:cNvPr>
          <p:cNvGrpSpPr/>
          <p:nvPr/>
        </p:nvGrpSpPr>
        <p:grpSpPr>
          <a:xfrm>
            <a:off x="8194526" y="2363533"/>
            <a:ext cx="792990" cy="720000"/>
            <a:chOff x="2248770" y="2365625"/>
            <a:chExt cx="792990" cy="720000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AC7284-E5CF-79EF-D513-1859AD731A12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2DD70DDF-BBC4-8CC5-87B0-FACF1B6E9E00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DD48C34-4FEA-22F0-4099-54F93E6E6FDD}"/>
              </a:ext>
            </a:extLst>
          </p:cNvPr>
          <p:cNvGrpSpPr/>
          <p:nvPr/>
        </p:nvGrpSpPr>
        <p:grpSpPr>
          <a:xfrm>
            <a:off x="10120157" y="2364532"/>
            <a:ext cx="792990" cy="720000"/>
            <a:chOff x="2248770" y="2365625"/>
            <a:chExt cx="792990" cy="720000"/>
          </a:xfrm>
        </p:grpSpPr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5CF9F26-E00A-251E-C55A-BC5E2186061A}"/>
                </a:ext>
              </a:extLst>
            </p:cNvPr>
            <p:cNvSpPr/>
            <p:nvPr/>
          </p:nvSpPr>
          <p:spPr>
            <a:xfrm rot="5400000">
              <a:off x="250176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AEC54CFB-2D33-B523-7F52-2B2E054C16D9}"/>
                </a:ext>
              </a:extLst>
            </p:cNvPr>
            <p:cNvSpPr/>
            <p:nvPr/>
          </p:nvSpPr>
          <p:spPr>
            <a:xfrm rot="16200000">
              <a:off x="2068770" y="2545625"/>
              <a:ext cx="720000" cy="360000"/>
            </a:xfrm>
            <a:prstGeom prst="triangle">
              <a:avLst/>
            </a:prstGeom>
            <a:solidFill>
              <a:srgbClr val="CDD8DD"/>
            </a:solidFill>
            <a:ln w="22423" cap="flat">
              <a:noFill/>
              <a:prstDash val="solid"/>
              <a:miter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>
                <a:latin typeface="DIN Offc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24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C6F0-B5A7-43E9-74D9-D667B0D3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noProof="0" dirty="0">
                <a:latin typeface="Aptos" panose="020B0004020202020204" pitchFamily="34" charset="0"/>
                <a:cs typeface="Arial" panose="020B0604020202020204" pitchFamily="34" charset="0"/>
              </a:rPr>
              <a:t>TKI Dinalog – Top Sector </a:t>
            </a:r>
            <a:r>
              <a:rPr lang="nl-NL" b="1" noProof="0" dirty="0" err="1">
                <a:latin typeface="Aptos" panose="020B0004020202020204" pitchFamily="34" charset="0"/>
                <a:cs typeface="Arial" panose="020B0604020202020204" pitchFamily="34" charset="0"/>
              </a:rPr>
              <a:t>Logistics</a:t>
            </a:r>
            <a:r>
              <a:rPr lang="nl-NL" b="1" noProof="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44D7-BEFA-7F36-BD26-1DB971D3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  <a:cs typeface="Arial" panose="020B0604020202020204" pitchFamily="34" charset="0"/>
              </a:rPr>
              <a:t>TKI Dinalog provides direction and encourages joint knowledge development for the logistics of the Netherlands' future.</a:t>
            </a: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By: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Formulating research agenda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Initiating and organizing (co)financing for research and innovation programs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Sharing knowledge</a:t>
            </a:r>
          </a:p>
          <a:p>
            <a:r>
              <a:rPr lang="en-GB" dirty="0">
                <a:latin typeface="Aptos" panose="020B0004020202020204" pitchFamily="34" charset="0"/>
                <a:cs typeface="Arial" panose="020B0604020202020204" pitchFamily="34" charset="0"/>
              </a:rPr>
              <a:t>Strengthening the knowledge ecosystem</a:t>
            </a:r>
            <a:endParaRPr lang="nl-NL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3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0E21-45A2-93C2-D194-134D52A3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noProof="0" dirty="0">
                <a:latin typeface="Arial" panose="020B0604020202020204" pitchFamily="34" charset="0"/>
                <a:cs typeface="Arial" panose="020B0604020202020204" pitchFamily="34" charset="0"/>
              </a:rPr>
              <a:t>National Knowledge Agenda </a:t>
            </a:r>
            <a:r>
              <a:rPr lang="nl-NL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nl-NL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EC500-1FB1-B5B6-53BE-7E534C6D9154}"/>
              </a:ext>
            </a:extLst>
          </p:cNvPr>
          <p:cNvSpPr txBox="1"/>
          <p:nvPr/>
        </p:nvSpPr>
        <p:spPr>
          <a:xfrm>
            <a:off x="838200" y="4289924"/>
            <a:ext cx="1051560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43A56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Analyses and </a:t>
            </a:r>
            <a:r>
              <a:rPr lang="en-US" sz="2400" i="1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interdisciplinary</a:t>
            </a:r>
            <a:r>
              <a:rPr lang="en-US" sz="2400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 solutions</a:t>
            </a:r>
          </a:p>
          <a:p>
            <a:pPr algn="ctr"/>
            <a:endParaRPr lang="en-US" sz="1200" dirty="0">
              <a:solidFill>
                <a:srgbClr val="043A56"/>
              </a:solidFill>
              <a:latin typeface="DIN Offc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43A56"/>
                </a:solidFill>
                <a:latin typeface="DIN Offc"/>
                <a:cs typeface="Arial" panose="020B0604020202020204" pitchFamily="34" charset="0"/>
              </a:rPr>
              <a:t>Technology | Business models | Behaviour | Policy | Ethics | Spatial planning</a:t>
            </a:r>
            <a:endParaRPr lang="en-US" dirty="0">
              <a:solidFill>
                <a:srgbClr val="043A56"/>
              </a:solidFill>
              <a:latin typeface="DIN Offc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CF545A-B955-667F-14A5-479C4BE0C820}"/>
              </a:ext>
            </a:extLst>
          </p:cNvPr>
          <p:cNvSpPr>
            <a:spLocks noChangeAspect="1"/>
          </p:cNvSpPr>
          <p:nvPr/>
        </p:nvSpPr>
        <p:spPr>
          <a:xfrm>
            <a:off x="1055473" y="2098849"/>
            <a:ext cx="1800000" cy="1800000"/>
          </a:xfrm>
          <a:custGeom>
            <a:avLst/>
            <a:gdLst>
              <a:gd name="connsiteX0" fmla="*/ 2880000 w 3240000"/>
              <a:gd name="connsiteY0" fmla="*/ 1919690 h 3240000"/>
              <a:gd name="connsiteX1" fmla="*/ 2365847 w 3240000"/>
              <a:gd name="connsiteY1" fmla="*/ 2004930 h 3240000"/>
              <a:gd name="connsiteX2" fmla="*/ 1987192 w 3240000"/>
              <a:gd name="connsiteY2" fmla="*/ 2399106 h 3240000"/>
              <a:gd name="connsiteX3" fmla="*/ 2034493 w 3240000"/>
              <a:gd name="connsiteY3" fmla="*/ 2589049 h 3240000"/>
              <a:gd name="connsiteX4" fmla="*/ 2127617 w 3240000"/>
              <a:gd name="connsiteY4" fmla="*/ 2492969 h 3240000"/>
              <a:gd name="connsiteX5" fmla="*/ 2396889 w 3240000"/>
              <a:gd name="connsiteY5" fmla="*/ 2263362 h 3240000"/>
              <a:gd name="connsiteX6" fmla="*/ 2414627 w 3240000"/>
              <a:gd name="connsiteY6" fmla="*/ 2256217 h 3240000"/>
              <a:gd name="connsiteX7" fmla="*/ 2416642 w 3240000"/>
              <a:gd name="connsiteY7" fmla="*/ 2256252 h 3240000"/>
              <a:gd name="connsiteX8" fmla="*/ 2442958 w 3240000"/>
              <a:gd name="connsiteY8" fmla="*/ 2285534 h 3240000"/>
              <a:gd name="connsiteX9" fmla="*/ 2042870 w 3240000"/>
              <a:gd name="connsiteY9" fmla="*/ 2664928 h 3240000"/>
              <a:gd name="connsiteX10" fmla="*/ 2021190 w 3240000"/>
              <a:gd name="connsiteY10" fmla="*/ 2689564 h 3240000"/>
              <a:gd name="connsiteX11" fmla="*/ 1919690 w 3240000"/>
              <a:gd name="connsiteY11" fmla="*/ 2880000 h 3240000"/>
              <a:gd name="connsiteX12" fmla="*/ 1999510 w 3240000"/>
              <a:gd name="connsiteY12" fmla="*/ 2880000 h 3240000"/>
              <a:gd name="connsiteX13" fmla="*/ 2119488 w 3240000"/>
              <a:gd name="connsiteY13" fmla="*/ 2700897 h 3240000"/>
              <a:gd name="connsiteX14" fmla="*/ 2365847 w 3240000"/>
              <a:gd name="connsiteY14" fmla="*/ 2795252 h 3240000"/>
              <a:gd name="connsiteX15" fmla="*/ 2553820 w 3240000"/>
              <a:gd name="connsiteY15" fmla="*/ 2743271 h 3240000"/>
              <a:gd name="connsiteX16" fmla="*/ 2880000 w 3240000"/>
              <a:gd name="connsiteY16" fmla="*/ 1919690 h 3240000"/>
              <a:gd name="connsiteX17" fmla="*/ 1510734 w 3240000"/>
              <a:gd name="connsiteY17" fmla="*/ 1604102 h 3240000"/>
              <a:gd name="connsiteX18" fmla="*/ 1098326 w 3240000"/>
              <a:gd name="connsiteY18" fmla="*/ 1714471 h 3240000"/>
              <a:gd name="connsiteX19" fmla="*/ 1267330 w 3240000"/>
              <a:gd name="connsiteY19" fmla="*/ 1813015 h 3240000"/>
              <a:gd name="connsiteX20" fmla="*/ 1011115 w 3240000"/>
              <a:gd name="connsiteY20" fmla="*/ 2256463 h 3240000"/>
              <a:gd name="connsiteX21" fmla="*/ 999291 w 3240000"/>
              <a:gd name="connsiteY21" fmla="*/ 2557514 h 3240000"/>
              <a:gd name="connsiteX22" fmla="*/ 1269055 w 3240000"/>
              <a:gd name="connsiteY22" fmla="*/ 2719373 h 3240000"/>
              <a:gd name="connsiteX23" fmla="*/ 1712502 w 3240000"/>
              <a:gd name="connsiteY23" fmla="*/ 2719373 h 3240000"/>
              <a:gd name="connsiteX24" fmla="*/ 1712502 w 3240000"/>
              <a:gd name="connsiteY24" fmla="*/ 2522285 h 3240000"/>
              <a:gd name="connsiteX25" fmla="*/ 1269055 w 3240000"/>
              <a:gd name="connsiteY25" fmla="*/ 2522285 h 3240000"/>
              <a:gd name="connsiteX26" fmla="*/ 1174699 w 3240000"/>
              <a:gd name="connsiteY26" fmla="*/ 2458971 h 3240000"/>
              <a:gd name="connsiteX27" fmla="*/ 1184306 w 3240000"/>
              <a:gd name="connsiteY27" fmla="*/ 2359195 h 3240000"/>
              <a:gd name="connsiteX28" fmla="*/ 1441506 w 3240000"/>
              <a:gd name="connsiteY28" fmla="*/ 1913284 h 3240000"/>
              <a:gd name="connsiteX29" fmla="*/ 1621103 w 3240000"/>
              <a:gd name="connsiteY29" fmla="*/ 2016508 h 3240000"/>
              <a:gd name="connsiteX30" fmla="*/ 1997786 w 3240000"/>
              <a:gd name="connsiteY30" fmla="*/ 900006 h 3240000"/>
              <a:gd name="connsiteX31" fmla="*/ 1729500 w 3240000"/>
              <a:gd name="connsiteY31" fmla="*/ 1056691 h 3240000"/>
              <a:gd name="connsiteX32" fmla="*/ 1523297 w 3240000"/>
              <a:gd name="connsiteY32" fmla="*/ 1441751 h 3240000"/>
              <a:gd name="connsiteX33" fmla="*/ 1697473 w 3240000"/>
              <a:gd name="connsiteY33" fmla="*/ 1542512 h 3240000"/>
              <a:gd name="connsiteX34" fmla="*/ 1903923 w 3240000"/>
              <a:gd name="connsiteY34" fmla="*/ 1157452 h 3240000"/>
              <a:gd name="connsiteX35" fmla="*/ 1995076 w 3240000"/>
              <a:gd name="connsiteY35" fmla="*/ 1101282 h 3240000"/>
              <a:gd name="connsiteX36" fmla="*/ 2076867 w 3240000"/>
              <a:gd name="connsiteY36" fmla="*/ 1159423 h 3240000"/>
              <a:gd name="connsiteX37" fmla="*/ 2335299 w 3240000"/>
              <a:gd name="connsiteY37" fmla="*/ 1605580 h 3240000"/>
              <a:gd name="connsiteX38" fmla="*/ 2155949 w 3240000"/>
              <a:gd name="connsiteY38" fmla="*/ 1709298 h 3240000"/>
              <a:gd name="connsiteX39" fmla="*/ 2567370 w 3240000"/>
              <a:gd name="connsiteY39" fmla="*/ 1819667 h 3240000"/>
              <a:gd name="connsiteX40" fmla="*/ 2677739 w 3240000"/>
              <a:gd name="connsiteY40" fmla="*/ 1406029 h 3240000"/>
              <a:gd name="connsiteX41" fmla="*/ 2508736 w 3240000"/>
              <a:gd name="connsiteY41" fmla="*/ 1504573 h 3240000"/>
              <a:gd name="connsiteX42" fmla="*/ 2252522 w 3240000"/>
              <a:gd name="connsiteY42" fmla="*/ 1061125 h 3240000"/>
              <a:gd name="connsiteX43" fmla="*/ 1997786 w 3240000"/>
              <a:gd name="connsiteY43" fmla="*/ 900006 h 3240000"/>
              <a:gd name="connsiteX44" fmla="*/ 951661 w 3240000"/>
              <a:gd name="connsiteY44" fmla="*/ 494066 h 3240000"/>
              <a:gd name="connsiteX45" fmla="*/ 984499 w 3240000"/>
              <a:gd name="connsiteY45" fmla="*/ 503296 h 3240000"/>
              <a:gd name="connsiteX46" fmla="*/ 1006725 w 3240000"/>
              <a:gd name="connsiteY46" fmla="*/ 529289 h 3240000"/>
              <a:gd name="connsiteX47" fmla="*/ 1014323 w 3240000"/>
              <a:gd name="connsiteY47" fmla="*/ 568531 h 3240000"/>
              <a:gd name="connsiteX48" fmla="*/ 996554 w 3240000"/>
              <a:gd name="connsiteY48" fmla="*/ 623407 h 3240000"/>
              <a:gd name="connsiteX49" fmla="*/ 951285 w 3240000"/>
              <a:gd name="connsiteY49" fmla="*/ 642746 h 3240000"/>
              <a:gd name="connsiteX50" fmla="*/ 906392 w 3240000"/>
              <a:gd name="connsiteY50" fmla="*/ 623595 h 3240000"/>
              <a:gd name="connsiteX51" fmla="*/ 888498 w 3240000"/>
              <a:gd name="connsiteY51" fmla="*/ 571168 h 3240000"/>
              <a:gd name="connsiteX52" fmla="*/ 907145 w 3240000"/>
              <a:gd name="connsiteY52" fmla="*/ 511835 h 3240000"/>
              <a:gd name="connsiteX53" fmla="*/ 951661 w 3240000"/>
              <a:gd name="connsiteY53" fmla="*/ 494066 h 3240000"/>
              <a:gd name="connsiteX54" fmla="*/ 570661 w 3240000"/>
              <a:gd name="connsiteY54" fmla="*/ 494066 h 3240000"/>
              <a:gd name="connsiteX55" fmla="*/ 603499 w 3240000"/>
              <a:gd name="connsiteY55" fmla="*/ 503296 h 3240000"/>
              <a:gd name="connsiteX56" fmla="*/ 625725 w 3240000"/>
              <a:gd name="connsiteY56" fmla="*/ 529289 h 3240000"/>
              <a:gd name="connsiteX57" fmla="*/ 633323 w 3240000"/>
              <a:gd name="connsiteY57" fmla="*/ 568531 h 3240000"/>
              <a:gd name="connsiteX58" fmla="*/ 615554 w 3240000"/>
              <a:gd name="connsiteY58" fmla="*/ 623407 h 3240000"/>
              <a:gd name="connsiteX59" fmla="*/ 570285 w 3240000"/>
              <a:gd name="connsiteY59" fmla="*/ 642745 h 3240000"/>
              <a:gd name="connsiteX60" fmla="*/ 525392 w 3240000"/>
              <a:gd name="connsiteY60" fmla="*/ 623595 h 3240000"/>
              <a:gd name="connsiteX61" fmla="*/ 507498 w 3240000"/>
              <a:gd name="connsiteY61" fmla="*/ 571168 h 3240000"/>
              <a:gd name="connsiteX62" fmla="*/ 526145 w 3240000"/>
              <a:gd name="connsiteY62" fmla="*/ 511835 h 3240000"/>
              <a:gd name="connsiteX63" fmla="*/ 570661 w 3240000"/>
              <a:gd name="connsiteY63" fmla="*/ 494066 h 3240000"/>
              <a:gd name="connsiteX64" fmla="*/ 1270804 w 3240000"/>
              <a:gd name="connsiteY64" fmla="*/ 476359 h 3240000"/>
              <a:gd name="connsiteX65" fmla="*/ 1341753 w 3240000"/>
              <a:gd name="connsiteY65" fmla="*/ 582470 h 3240000"/>
              <a:gd name="connsiteX66" fmla="*/ 1341753 w 3240000"/>
              <a:gd name="connsiteY66" fmla="*/ 660450 h 3240000"/>
              <a:gd name="connsiteX67" fmla="*/ 1366114 w 3240000"/>
              <a:gd name="connsiteY67" fmla="*/ 660450 h 3240000"/>
              <a:gd name="connsiteX68" fmla="*/ 1366114 w 3240000"/>
              <a:gd name="connsiteY68" fmla="*/ 582470 h 3240000"/>
              <a:gd name="connsiteX69" fmla="*/ 1439575 w 3240000"/>
              <a:gd name="connsiteY69" fmla="*/ 476359 h 3240000"/>
              <a:gd name="connsiteX70" fmla="*/ 1411195 w 3240000"/>
              <a:gd name="connsiteY70" fmla="*/ 476359 h 3240000"/>
              <a:gd name="connsiteX71" fmla="*/ 1375532 w 3240000"/>
              <a:gd name="connsiteY71" fmla="*/ 530481 h 3240000"/>
              <a:gd name="connsiteX72" fmla="*/ 1355440 w 3240000"/>
              <a:gd name="connsiteY72" fmla="*/ 563005 h 3240000"/>
              <a:gd name="connsiteX73" fmla="*/ 1336730 w 3240000"/>
              <a:gd name="connsiteY73" fmla="*/ 531863 h 3240000"/>
              <a:gd name="connsiteX74" fmla="*/ 1300439 w 3240000"/>
              <a:gd name="connsiteY74" fmla="*/ 476359 h 3240000"/>
              <a:gd name="connsiteX75" fmla="*/ 1070062 w 3240000"/>
              <a:gd name="connsiteY75" fmla="*/ 476359 h 3240000"/>
              <a:gd name="connsiteX76" fmla="*/ 1070062 w 3240000"/>
              <a:gd name="connsiteY76" fmla="*/ 660450 h 3240000"/>
              <a:gd name="connsiteX77" fmla="*/ 1093545 w 3240000"/>
              <a:gd name="connsiteY77" fmla="*/ 660450 h 3240000"/>
              <a:gd name="connsiteX78" fmla="*/ 1093545 w 3240000"/>
              <a:gd name="connsiteY78" fmla="*/ 503734 h 3240000"/>
              <a:gd name="connsiteX79" fmla="*/ 1146788 w 3240000"/>
              <a:gd name="connsiteY79" fmla="*/ 660450 h 3240000"/>
              <a:gd name="connsiteX80" fmla="*/ 1168763 w 3240000"/>
              <a:gd name="connsiteY80" fmla="*/ 660450 h 3240000"/>
              <a:gd name="connsiteX81" fmla="*/ 1222258 w 3240000"/>
              <a:gd name="connsiteY81" fmla="*/ 506371 h 3240000"/>
              <a:gd name="connsiteX82" fmla="*/ 1222258 w 3240000"/>
              <a:gd name="connsiteY82" fmla="*/ 660450 h 3240000"/>
              <a:gd name="connsiteX83" fmla="*/ 1245740 w 3240000"/>
              <a:gd name="connsiteY83" fmla="*/ 660450 h 3240000"/>
              <a:gd name="connsiteX84" fmla="*/ 1245740 w 3240000"/>
              <a:gd name="connsiteY84" fmla="*/ 476359 h 3240000"/>
              <a:gd name="connsiteX85" fmla="*/ 1212965 w 3240000"/>
              <a:gd name="connsiteY85" fmla="*/ 476359 h 3240000"/>
              <a:gd name="connsiteX86" fmla="*/ 1168889 w 3240000"/>
              <a:gd name="connsiteY86" fmla="*/ 604444 h 3240000"/>
              <a:gd name="connsiteX87" fmla="*/ 1159094 w 3240000"/>
              <a:gd name="connsiteY87" fmla="*/ 633954 h 3240000"/>
              <a:gd name="connsiteX88" fmla="*/ 1150304 w 3240000"/>
              <a:gd name="connsiteY88" fmla="*/ 606705 h 3240000"/>
              <a:gd name="connsiteX89" fmla="*/ 1106730 w 3240000"/>
              <a:gd name="connsiteY89" fmla="*/ 476359 h 3240000"/>
              <a:gd name="connsiteX90" fmla="*/ 689565 w 3240000"/>
              <a:gd name="connsiteY90" fmla="*/ 476359 h 3240000"/>
              <a:gd name="connsiteX91" fmla="*/ 689565 w 3240000"/>
              <a:gd name="connsiteY91" fmla="*/ 660450 h 3240000"/>
              <a:gd name="connsiteX92" fmla="*/ 712921 w 3240000"/>
              <a:gd name="connsiteY92" fmla="*/ 660450 h 3240000"/>
              <a:gd name="connsiteX93" fmla="*/ 712921 w 3240000"/>
              <a:gd name="connsiteY93" fmla="*/ 515789 h 3240000"/>
              <a:gd name="connsiteX94" fmla="*/ 809613 w 3240000"/>
              <a:gd name="connsiteY94" fmla="*/ 660450 h 3240000"/>
              <a:gd name="connsiteX95" fmla="*/ 834602 w 3240000"/>
              <a:gd name="connsiteY95" fmla="*/ 660450 h 3240000"/>
              <a:gd name="connsiteX96" fmla="*/ 834602 w 3240000"/>
              <a:gd name="connsiteY96" fmla="*/ 476359 h 3240000"/>
              <a:gd name="connsiteX97" fmla="*/ 811246 w 3240000"/>
              <a:gd name="connsiteY97" fmla="*/ 476359 h 3240000"/>
              <a:gd name="connsiteX98" fmla="*/ 811246 w 3240000"/>
              <a:gd name="connsiteY98" fmla="*/ 620894 h 3240000"/>
              <a:gd name="connsiteX99" fmla="*/ 714554 w 3240000"/>
              <a:gd name="connsiteY99" fmla="*/ 476359 h 3240000"/>
              <a:gd name="connsiteX100" fmla="*/ 128343 w 3240000"/>
              <a:gd name="connsiteY100" fmla="*/ 476359 h 3240000"/>
              <a:gd name="connsiteX101" fmla="*/ 128343 w 3240000"/>
              <a:gd name="connsiteY101" fmla="*/ 660450 h 3240000"/>
              <a:gd name="connsiteX102" fmla="*/ 265721 w 3240000"/>
              <a:gd name="connsiteY102" fmla="*/ 660450 h 3240000"/>
              <a:gd name="connsiteX103" fmla="*/ 265721 w 3240000"/>
              <a:gd name="connsiteY103" fmla="*/ 638727 h 3240000"/>
              <a:gd name="connsiteX104" fmla="*/ 152704 w 3240000"/>
              <a:gd name="connsiteY104" fmla="*/ 638727 h 3240000"/>
              <a:gd name="connsiteX105" fmla="*/ 152704 w 3240000"/>
              <a:gd name="connsiteY105" fmla="*/ 576066 h 3240000"/>
              <a:gd name="connsiteX106" fmla="*/ 254545 w 3240000"/>
              <a:gd name="connsiteY106" fmla="*/ 576066 h 3240000"/>
              <a:gd name="connsiteX107" fmla="*/ 254545 w 3240000"/>
              <a:gd name="connsiteY107" fmla="*/ 554466 h 3240000"/>
              <a:gd name="connsiteX108" fmla="*/ 152704 w 3240000"/>
              <a:gd name="connsiteY108" fmla="*/ 554466 h 3240000"/>
              <a:gd name="connsiteX109" fmla="*/ 152704 w 3240000"/>
              <a:gd name="connsiteY109" fmla="*/ 498083 h 3240000"/>
              <a:gd name="connsiteX110" fmla="*/ 261451 w 3240000"/>
              <a:gd name="connsiteY110" fmla="*/ 498083 h 3240000"/>
              <a:gd name="connsiteX111" fmla="*/ 261451 w 3240000"/>
              <a:gd name="connsiteY111" fmla="*/ 476359 h 3240000"/>
              <a:gd name="connsiteX112" fmla="*/ 379156 w 3240000"/>
              <a:gd name="connsiteY112" fmla="*/ 473220 h 3240000"/>
              <a:gd name="connsiteX113" fmla="*/ 334514 w 3240000"/>
              <a:gd name="connsiteY113" fmla="*/ 484333 h 3240000"/>
              <a:gd name="connsiteX114" fmla="*/ 303246 w 3240000"/>
              <a:gd name="connsiteY114" fmla="*/ 516856 h 3240000"/>
              <a:gd name="connsiteX115" fmla="*/ 292259 w 3240000"/>
              <a:gd name="connsiteY115" fmla="*/ 567024 h 3240000"/>
              <a:gd name="connsiteX116" fmla="*/ 301991 w 3240000"/>
              <a:gd name="connsiteY116" fmla="*/ 616374 h 3240000"/>
              <a:gd name="connsiteX117" fmla="*/ 330370 w 3240000"/>
              <a:gd name="connsiteY117" fmla="*/ 651473 h 3240000"/>
              <a:gd name="connsiteX118" fmla="*/ 378779 w 3240000"/>
              <a:gd name="connsiteY118" fmla="*/ 663589 h 3240000"/>
              <a:gd name="connsiteX119" fmla="*/ 427439 w 3240000"/>
              <a:gd name="connsiteY119" fmla="*/ 647830 h 3240000"/>
              <a:gd name="connsiteX120" fmla="*/ 455002 w 3240000"/>
              <a:gd name="connsiteY120" fmla="*/ 602058 h 3240000"/>
              <a:gd name="connsiteX121" fmla="*/ 430641 w 3240000"/>
              <a:gd name="connsiteY121" fmla="*/ 595905 h 3240000"/>
              <a:gd name="connsiteX122" fmla="*/ 411428 w 3240000"/>
              <a:gd name="connsiteY122" fmla="*/ 630940 h 3240000"/>
              <a:gd name="connsiteX123" fmla="*/ 376770 w 3240000"/>
              <a:gd name="connsiteY123" fmla="*/ 642744 h 3240000"/>
              <a:gd name="connsiteX124" fmla="*/ 345502 w 3240000"/>
              <a:gd name="connsiteY124" fmla="*/ 634080 h 3240000"/>
              <a:gd name="connsiteX125" fmla="*/ 324217 w 3240000"/>
              <a:gd name="connsiteY125" fmla="*/ 607897 h 3240000"/>
              <a:gd name="connsiteX126" fmla="*/ 317374 w 3240000"/>
              <a:gd name="connsiteY126" fmla="*/ 566898 h 3240000"/>
              <a:gd name="connsiteX127" fmla="*/ 323150 w 3240000"/>
              <a:gd name="connsiteY127" fmla="*/ 531549 h 3240000"/>
              <a:gd name="connsiteX128" fmla="*/ 343179 w 3240000"/>
              <a:gd name="connsiteY128" fmla="*/ 504236 h 3240000"/>
              <a:gd name="connsiteX129" fmla="*/ 378653 w 3240000"/>
              <a:gd name="connsiteY129" fmla="*/ 494065 h 3240000"/>
              <a:gd name="connsiteX130" fmla="*/ 409293 w 3240000"/>
              <a:gd name="connsiteY130" fmla="*/ 503232 h 3240000"/>
              <a:gd name="connsiteX131" fmla="*/ 427878 w 3240000"/>
              <a:gd name="connsiteY131" fmla="*/ 532490 h 3240000"/>
              <a:gd name="connsiteX132" fmla="*/ 451863 w 3240000"/>
              <a:gd name="connsiteY132" fmla="*/ 526840 h 3240000"/>
              <a:gd name="connsiteX133" fmla="*/ 425618 w 3240000"/>
              <a:gd name="connsiteY133" fmla="*/ 487284 h 3240000"/>
              <a:gd name="connsiteX134" fmla="*/ 379156 w 3240000"/>
              <a:gd name="connsiteY134" fmla="*/ 473220 h 3240000"/>
              <a:gd name="connsiteX135" fmla="*/ 951535 w 3240000"/>
              <a:gd name="connsiteY135" fmla="*/ 473094 h 3240000"/>
              <a:gd name="connsiteX136" fmla="*/ 887994 w 3240000"/>
              <a:gd name="connsiteY136" fmla="*/ 499025 h 3240000"/>
              <a:gd name="connsiteX137" fmla="*/ 863382 w 3240000"/>
              <a:gd name="connsiteY137" fmla="*/ 570791 h 3240000"/>
              <a:gd name="connsiteX138" fmla="*/ 873930 w 3240000"/>
              <a:gd name="connsiteY138" fmla="*/ 616750 h 3240000"/>
              <a:gd name="connsiteX139" fmla="*/ 904947 w 3240000"/>
              <a:gd name="connsiteY139" fmla="*/ 651032 h 3240000"/>
              <a:gd name="connsiteX140" fmla="*/ 951409 w 3240000"/>
              <a:gd name="connsiteY140" fmla="*/ 663589 h 3240000"/>
              <a:gd name="connsiteX141" fmla="*/ 996113 w 3240000"/>
              <a:gd name="connsiteY141" fmla="*/ 652225 h 3240000"/>
              <a:gd name="connsiteX142" fmla="*/ 1028135 w 3240000"/>
              <a:gd name="connsiteY142" fmla="*/ 618761 h 3240000"/>
              <a:gd name="connsiteX143" fmla="*/ 1039436 w 3240000"/>
              <a:gd name="connsiteY143" fmla="*/ 568656 h 3240000"/>
              <a:gd name="connsiteX144" fmla="*/ 1028700 w 3240000"/>
              <a:gd name="connsiteY144" fmla="*/ 519242 h 3240000"/>
              <a:gd name="connsiteX145" fmla="*/ 997495 w 3240000"/>
              <a:gd name="connsiteY145" fmla="*/ 485275 h 3240000"/>
              <a:gd name="connsiteX146" fmla="*/ 951535 w 3240000"/>
              <a:gd name="connsiteY146" fmla="*/ 473094 h 3240000"/>
              <a:gd name="connsiteX147" fmla="*/ 570535 w 3240000"/>
              <a:gd name="connsiteY147" fmla="*/ 473094 h 3240000"/>
              <a:gd name="connsiteX148" fmla="*/ 506994 w 3240000"/>
              <a:gd name="connsiteY148" fmla="*/ 499025 h 3240000"/>
              <a:gd name="connsiteX149" fmla="*/ 482382 w 3240000"/>
              <a:gd name="connsiteY149" fmla="*/ 570791 h 3240000"/>
              <a:gd name="connsiteX150" fmla="*/ 492930 w 3240000"/>
              <a:gd name="connsiteY150" fmla="*/ 616750 h 3240000"/>
              <a:gd name="connsiteX151" fmla="*/ 523947 w 3240000"/>
              <a:gd name="connsiteY151" fmla="*/ 651032 h 3240000"/>
              <a:gd name="connsiteX152" fmla="*/ 570409 w 3240000"/>
              <a:gd name="connsiteY152" fmla="*/ 663589 h 3240000"/>
              <a:gd name="connsiteX153" fmla="*/ 615113 w 3240000"/>
              <a:gd name="connsiteY153" fmla="*/ 652225 h 3240000"/>
              <a:gd name="connsiteX154" fmla="*/ 647135 w 3240000"/>
              <a:gd name="connsiteY154" fmla="*/ 618761 h 3240000"/>
              <a:gd name="connsiteX155" fmla="*/ 658436 w 3240000"/>
              <a:gd name="connsiteY155" fmla="*/ 568656 h 3240000"/>
              <a:gd name="connsiteX156" fmla="*/ 647700 w 3240000"/>
              <a:gd name="connsiteY156" fmla="*/ 519242 h 3240000"/>
              <a:gd name="connsiteX157" fmla="*/ 616495 w 3240000"/>
              <a:gd name="connsiteY157" fmla="*/ 485275 h 3240000"/>
              <a:gd name="connsiteX158" fmla="*/ 570535 w 3240000"/>
              <a:gd name="connsiteY158" fmla="*/ 473094 h 3240000"/>
              <a:gd name="connsiteX159" fmla="*/ 419279 w 3240000"/>
              <a:gd name="connsiteY159" fmla="*/ 191903 h 3240000"/>
              <a:gd name="connsiteX160" fmla="*/ 477545 w 3240000"/>
              <a:gd name="connsiteY160" fmla="*/ 191903 h 3240000"/>
              <a:gd name="connsiteX161" fmla="*/ 507494 w 3240000"/>
              <a:gd name="connsiteY161" fmla="*/ 200316 h 3240000"/>
              <a:gd name="connsiteX162" fmla="*/ 516975 w 3240000"/>
              <a:gd name="connsiteY162" fmla="*/ 221789 h 3240000"/>
              <a:gd name="connsiteX163" fmla="*/ 512078 w 3240000"/>
              <a:gd name="connsiteY163" fmla="*/ 238302 h 3240000"/>
              <a:gd name="connsiteX164" fmla="*/ 497763 w 3240000"/>
              <a:gd name="connsiteY164" fmla="*/ 249353 h 3240000"/>
              <a:gd name="connsiteX165" fmla="*/ 471643 w 3240000"/>
              <a:gd name="connsiteY165" fmla="*/ 252806 h 3240000"/>
              <a:gd name="connsiteX166" fmla="*/ 419279 w 3240000"/>
              <a:gd name="connsiteY166" fmla="*/ 252806 h 3240000"/>
              <a:gd name="connsiteX167" fmla="*/ 1295579 w 3240000"/>
              <a:gd name="connsiteY167" fmla="*/ 191903 h 3240000"/>
              <a:gd name="connsiteX168" fmla="*/ 1353845 w 3240000"/>
              <a:gd name="connsiteY168" fmla="*/ 191903 h 3240000"/>
              <a:gd name="connsiteX169" fmla="*/ 1383794 w 3240000"/>
              <a:gd name="connsiteY169" fmla="*/ 200316 h 3240000"/>
              <a:gd name="connsiteX170" fmla="*/ 1393275 w 3240000"/>
              <a:gd name="connsiteY170" fmla="*/ 221789 h 3240000"/>
              <a:gd name="connsiteX171" fmla="*/ 1388378 w 3240000"/>
              <a:gd name="connsiteY171" fmla="*/ 238302 h 3240000"/>
              <a:gd name="connsiteX172" fmla="*/ 1374062 w 3240000"/>
              <a:gd name="connsiteY172" fmla="*/ 249353 h 3240000"/>
              <a:gd name="connsiteX173" fmla="*/ 1347943 w 3240000"/>
              <a:gd name="connsiteY173" fmla="*/ 252806 h 3240000"/>
              <a:gd name="connsiteX174" fmla="*/ 1295579 w 3240000"/>
              <a:gd name="connsiteY174" fmla="*/ 252806 h 3240000"/>
              <a:gd name="connsiteX175" fmla="*/ 1162429 w 3240000"/>
              <a:gd name="connsiteY175" fmla="*/ 190897 h 3240000"/>
              <a:gd name="connsiteX176" fmla="*/ 1175489 w 3240000"/>
              <a:gd name="connsiteY176" fmla="*/ 229072 h 3240000"/>
              <a:gd name="connsiteX177" fmla="*/ 1194701 w 3240000"/>
              <a:gd name="connsiteY177" fmla="*/ 280055 h 3240000"/>
              <a:gd name="connsiteX178" fmla="*/ 1132291 w 3240000"/>
              <a:gd name="connsiteY178" fmla="*/ 280055 h 3240000"/>
              <a:gd name="connsiteX179" fmla="*/ 1152509 w 3240000"/>
              <a:gd name="connsiteY179" fmla="*/ 226058 h 3240000"/>
              <a:gd name="connsiteX180" fmla="*/ 1162429 w 3240000"/>
              <a:gd name="connsiteY180" fmla="*/ 190897 h 3240000"/>
              <a:gd name="connsiteX181" fmla="*/ 1271218 w 3240000"/>
              <a:gd name="connsiteY181" fmla="*/ 171559 h 3240000"/>
              <a:gd name="connsiteX182" fmla="*/ 1271218 w 3240000"/>
              <a:gd name="connsiteY182" fmla="*/ 355650 h 3240000"/>
              <a:gd name="connsiteX183" fmla="*/ 1295579 w 3240000"/>
              <a:gd name="connsiteY183" fmla="*/ 355650 h 3240000"/>
              <a:gd name="connsiteX184" fmla="*/ 1295579 w 3240000"/>
              <a:gd name="connsiteY184" fmla="*/ 273902 h 3240000"/>
              <a:gd name="connsiteX185" fmla="*/ 1323833 w 3240000"/>
              <a:gd name="connsiteY185" fmla="*/ 273902 h 3240000"/>
              <a:gd name="connsiteX186" fmla="*/ 1337395 w 3240000"/>
              <a:gd name="connsiteY186" fmla="*/ 274781 h 3240000"/>
              <a:gd name="connsiteX187" fmla="*/ 1348508 w 3240000"/>
              <a:gd name="connsiteY187" fmla="*/ 279678 h 3240000"/>
              <a:gd name="connsiteX188" fmla="*/ 1360877 w 3240000"/>
              <a:gd name="connsiteY188" fmla="*/ 291984 h 3240000"/>
              <a:gd name="connsiteX189" fmla="*/ 1378457 w 3240000"/>
              <a:gd name="connsiteY189" fmla="*/ 317350 h 3240000"/>
              <a:gd name="connsiteX190" fmla="*/ 1402819 w 3240000"/>
              <a:gd name="connsiteY190" fmla="*/ 355650 h 3240000"/>
              <a:gd name="connsiteX191" fmla="*/ 1433459 w 3240000"/>
              <a:gd name="connsiteY191" fmla="*/ 355650 h 3240000"/>
              <a:gd name="connsiteX192" fmla="*/ 1401437 w 3240000"/>
              <a:gd name="connsiteY192" fmla="*/ 305546 h 3240000"/>
              <a:gd name="connsiteX193" fmla="*/ 1381220 w 3240000"/>
              <a:gd name="connsiteY193" fmla="*/ 281059 h 3240000"/>
              <a:gd name="connsiteX194" fmla="*/ 1366528 w 3240000"/>
              <a:gd name="connsiteY194" fmla="*/ 271892 h 3240000"/>
              <a:gd name="connsiteX195" fmla="*/ 1405707 w 3240000"/>
              <a:gd name="connsiteY195" fmla="*/ 254814 h 3240000"/>
              <a:gd name="connsiteX196" fmla="*/ 1418390 w 3240000"/>
              <a:gd name="connsiteY196" fmla="*/ 221788 h 3240000"/>
              <a:gd name="connsiteX197" fmla="*/ 1410730 w 3240000"/>
              <a:gd name="connsiteY197" fmla="*/ 194037 h 3240000"/>
              <a:gd name="connsiteX198" fmla="*/ 1390261 w 3240000"/>
              <a:gd name="connsiteY198" fmla="*/ 176519 h 3240000"/>
              <a:gd name="connsiteX199" fmla="*/ 1352840 w 3240000"/>
              <a:gd name="connsiteY199" fmla="*/ 171559 h 3240000"/>
              <a:gd name="connsiteX200" fmla="*/ 1149871 w 3240000"/>
              <a:gd name="connsiteY200" fmla="*/ 171559 h 3240000"/>
              <a:gd name="connsiteX201" fmla="*/ 1079173 w 3240000"/>
              <a:gd name="connsiteY201" fmla="*/ 355650 h 3240000"/>
              <a:gd name="connsiteX202" fmla="*/ 1105042 w 3240000"/>
              <a:gd name="connsiteY202" fmla="*/ 355650 h 3240000"/>
              <a:gd name="connsiteX203" fmla="*/ 1125259 w 3240000"/>
              <a:gd name="connsiteY203" fmla="*/ 299895 h 3240000"/>
              <a:gd name="connsiteX204" fmla="*/ 1202236 w 3240000"/>
              <a:gd name="connsiteY204" fmla="*/ 299895 h 3240000"/>
              <a:gd name="connsiteX205" fmla="*/ 1223709 w 3240000"/>
              <a:gd name="connsiteY205" fmla="*/ 355650 h 3240000"/>
              <a:gd name="connsiteX206" fmla="*/ 1251461 w 3240000"/>
              <a:gd name="connsiteY206" fmla="*/ 355650 h 3240000"/>
              <a:gd name="connsiteX207" fmla="*/ 1176116 w 3240000"/>
              <a:gd name="connsiteY207" fmla="*/ 171559 h 3240000"/>
              <a:gd name="connsiteX208" fmla="*/ 955511 w 3240000"/>
              <a:gd name="connsiteY208" fmla="*/ 171559 h 3240000"/>
              <a:gd name="connsiteX209" fmla="*/ 955511 w 3240000"/>
              <a:gd name="connsiteY209" fmla="*/ 355650 h 3240000"/>
              <a:gd name="connsiteX210" fmla="*/ 1070537 w 3240000"/>
              <a:gd name="connsiteY210" fmla="*/ 355650 h 3240000"/>
              <a:gd name="connsiteX211" fmla="*/ 1070537 w 3240000"/>
              <a:gd name="connsiteY211" fmla="*/ 333926 h 3240000"/>
              <a:gd name="connsiteX212" fmla="*/ 979873 w 3240000"/>
              <a:gd name="connsiteY212" fmla="*/ 333926 h 3240000"/>
              <a:gd name="connsiteX213" fmla="*/ 979873 w 3240000"/>
              <a:gd name="connsiteY213" fmla="*/ 171559 h 3240000"/>
              <a:gd name="connsiteX214" fmla="*/ 775918 w 3240000"/>
              <a:gd name="connsiteY214" fmla="*/ 171559 h 3240000"/>
              <a:gd name="connsiteX215" fmla="*/ 775918 w 3240000"/>
              <a:gd name="connsiteY215" fmla="*/ 277920 h 3240000"/>
              <a:gd name="connsiteX216" fmla="*/ 782950 w 3240000"/>
              <a:gd name="connsiteY216" fmla="*/ 324068 h 3240000"/>
              <a:gd name="connsiteX217" fmla="*/ 806432 w 3240000"/>
              <a:gd name="connsiteY217" fmla="*/ 349874 h 3240000"/>
              <a:gd name="connsiteX218" fmla="*/ 848750 w 3240000"/>
              <a:gd name="connsiteY218" fmla="*/ 358789 h 3240000"/>
              <a:gd name="connsiteX219" fmla="*/ 891759 w 3240000"/>
              <a:gd name="connsiteY219" fmla="*/ 348555 h 3240000"/>
              <a:gd name="connsiteX220" fmla="*/ 914425 w 3240000"/>
              <a:gd name="connsiteY220" fmla="*/ 321996 h 3240000"/>
              <a:gd name="connsiteX221" fmla="*/ 920704 w 3240000"/>
              <a:gd name="connsiteY221" fmla="*/ 277920 h 3240000"/>
              <a:gd name="connsiteX222" fmla="*/ 920704 w 3240000"/>
              <a:gd name="connsiteY222" fmla="*/ 171559 h 3240000"/>
              <a:gd name="connsiteX223" fmla="*/ 896343 w 3240000"/>
              <a:gd name="connsiteY223" fmla="*/ 171559 h 3240000"/>
              <a:gd name="connsiteX224" fmla="*/ 896343 w 3240000"/>
              <a:gd name="connsiteY224" fmla="*/ 277794 h 3240000"/>
              <a:gd name="connsiteX225" fmla="*/ 884916 w 3240000"/>
              <a:gd name="connsiteY225" fmla="*/ 324633 h 3240000"/>
              <a:gd name="connsiteX226" fmla="*/ 846616 w 3240000"/>
              <a:gd name="connsiteY226" fmla="*/ 336814 h 3240000"/>
              <a:gd name="connsiteX227" fmla="*/ 820057 w 3240000"/>
              <a:gd name="connsiteY227" fmla="*/ 330661 h 3240000"/>
              <a:gd name="connsiteX228" fmla="*/ 804737 w 3240000"/>
              <a:gd name="connsiteY228" fmla="*/ 313143 h 3240000"/>
              <a:gd name="connsiteX229" fmla="*/ 800279 w 3240000"/>
              <a:gd name="connsiteY229" fmla="*/ 277794 h 3240000"/>
              <a:gd name="connsiteX230" fmla="*/ 800279 w 3240000"/>
              <a:gd name="connsiteY230" fmla="*/ 171559 h 3240000"/>
              <a:gd name="connsiteX231" fmla="*/ 394918 w 3240000"/>
              <a:gd name="connsiteY231" fmla="*/ 171559 h 3240000"/>
              <a:gd name="connsiteX232" fmla="*/ 394918 w 3240000"/>
              <a:gd name="connsiteY232" fmla="*/ 355650 h 3240000"/>
              <a:gd name="connsiteX233" fmla="*/ 419279 w 3240000"/>
              <a:gd name="connsiteY233" fmla="*/ 355650 h 3240000"/>
              <a:gd name="connsiteX234" fmla="*/ 419279 w 3240000"/>
              <a:gd name="connsiteY234" fmla="*/ 273902 h 3240000"/>
              <a:gd name="connsiteX235" fmla="*/ 447533 w 3240000"/>
              <a:gd name="connsiteY235" fmla="*/ 273902 h 3240000"/>
              <a:gd name="connsiteX236" fmla="*/ 461095 w 3240000"/>
              <a:gd name="connsiteY236" fmla="*/ 274781 h 3240000"/>
              <a:gd name="connsiteX237" fmla="*/ 472208 w 3240000"/>
              <a:gd name="connsiteY237" fmla="*/ 279678 h 3240000"/>
              <a:gd name="connsiteX238" fmla="*/ 484577 w 3240000"/>
              <a:gd name="connsiteY238" fmla="*/ 291984 h 3240000"/>
              <a:gd name="connsiteX239" fmla="*/ 502158 w 3240000"/>
              <a:gd name="connsiteY239" fmla="*/ 317350 h 3240000"/>
              <a:gd name="connsiteX240" fmla="*/ 526519 w 3240000"/>
              <a:gd name="connsiteY240" fmla="*/ 355650 h 3240000"/>
              <a:gd name="connsiteX241" fmla="*/ 557159 w 3240000"/>
              <a:gd name="connsiteY241" fmla="*/ 355650 h 3240000"/>
              <a:gd name="connsiteX242" fmla="*/ 525138 w 3240000"/>
              <a:gd name="connsiteY242" fmla="*/ 305546 h 3240000"/>
              <a:gd name="connsiteX243" fmla="*/ 504920 w 3240000"/>
              <a:gd name="connsiteY243" fmla="*/ 281059 h 3240000"/>
              <a:gd name="connsiteX244" fmla="*/ 490228 w 3240000"/>
              <a:gd name="connsiteY244" fmla="*/ 271892 h 3240000"/>
              <a:gd name="connsiteX245" fmla="*/ 529407 w 3240000"/>
              <a:gd name="connsiteY245" fmla="*/ 254814 h 3240000"/>
              <a:gd name="connsiteX246" fmla="*/ 542090 w 3240000"/>
              <a:gd name="connsiteY246" fmla="*/ 221788 h 3240000"/>
              <a:gd name="connsiteX247" fmla="*/ 534430 w 3240000"/>
              <a:gd name="connsiteY247" fmla="*/ 194037 h 3240000"/>
              <a:gd name="connsiteX248" fmla="*/ 513961 w 3240000"/>
              <a:gd name="connsiteY248" fmla="*/ 176519 h 3240000"/>
              <a:gd name="connsiteX249" fmla="*/ 476541 w 3240000"/>
              <a:gd name="connsiteY249" fmla="*/ 171559 h 3240000"/>
              <a:gd name="connsiteX250" fmla="*/ 322485 w 3240000"/>
              <a:gd name="connsiteY250" fmla="*/ 171559 h 3240000"/>
              <a:gd name="connsiteX251" fmla="*/ 322485 w 3240000"/>
              <a:gd name="connsiteY251" fmla="*/ 355650 h 3240000"/>
              <a:gd name="connsiteX252" fmla="*/ 346846 w 3240000"/>
              <a:gd name="connsiteY252" fmla="*/ 355650 h 3240000"/>
              <a:gd name="connsiteX253" fmla="*/ 346846 w 3240000"/>
              <a:gd name="connsiteY253" fmla="*/ 171559 h 3240000"/>
              <a:gd name="connsiteX254" fmla="*/ 664906 w 3240000"/>
              <a:gd name="connsiteY254" fmla="*/ 168420 h 3240000"/>
              <a:gd name="connsiteX255" fmla="*/ 620264 w 3240000"/>
              <a:gd name="connsiteY255" fmla="*/ 179533 h 3240000"/>
              <a:gd name="connsiteX256" fmla="*/ 588996 w 3240000"/>
              <a:gd name="connsiteY256" fmla="*/ 212056 h 3240000"/>
              <a:gd name="connsiteX257" fmla="*/ 578009 w 3240000"/>
              <a:gd name="connsiteY257" fmla="*/ 262223 h 3240000"/>
              <a:gd name="connsiteX258" fmla="*/ 587741 w 3240000"/>
              <a:gd name="connsiteY258" fmla="*/ 311574 h 3240000"/>
              <a:gd name="connsiteX259" fmla="*/ 616120 w 3240000"/>
              <a:gd name="connsiteY259" fmla="*/ 346672 h 3240000"/>
              <a:gd name="connsiteX260" fmla="*/ 664529 w 3240000"/>
              <a:gd name="connsiteY260" fmla="*/ 358789 h 3240000"/>
              <a:gd name="connsiteX261" fmla="*/ 713189 w 3240000"/>
              <a:gd name="connsiteY261" fmla="*/ 343030 h 3240000"/>
              <a:gd name="connsiteX262" fmla="*/ 740752 w 3240000"/>
              <a:gd name="connsiteY262" fmla="*/ 297258 h 3240000"/>
              <a:gd name="connsiteX263" fmla="*/ 716391 w 3240000"/>
              <a:gd name="connsiteY263" fmla="*/ 291105 h 3240000"/>
              <a:gd name="connsiteX264" fmla="*/ 697178 w 3240000"/>
              <a:gd name="connsiteY264" fmla="*/ 326140 h 3240000"/>
              <a:gd name="connsiteX265" fmla="*/ 662520 w 3240000"/>
              <a:gd name="connsiteY265" fmla="*/ 337944 h 3240000"/>
              <a:gd name="connsiteX266" fmla="*/ 631252 w 3240000"/>
              <a:gd name="connsiteY266" fmla="*/ 329280 h 3240000"/>
              <a:gd name="connsiteX267" fmla="*/ 609967 w 3240000"/>
              <a:gd name="connsiteY267" fmla="*/ 303097 h 3240000"/>
              <a:gd name="connsiteX268" fmla="*/ 603123 w 3240000"/>
              <a:gd name="connsiteY268" fmla="*/ 262098 h 3240000"/>
              <a:gd name="connsiteX269" fmla="*/ 608900 w 3240000"/>
              <a:gd name="connsiteY269" fmla="*/ 226749 h 3240000"/>
              <a:gd name="connsiteX270" fmla="*/ 628929 w 3240000"/>
              <a:gd name="connsiteY270" fmla="*/ 199436 h 3240000"/>
              <a:gd name="connsiteX271" fmla="*/ 664403 w 3240000"/>
              <a:gd name="connsiteY271" fmla="*/ 189265 h 3240000"/>
              <a:gd name="connsiteX272" fmla="*/ 695043 w 3240000"/>
              <a:gd name="connsiteY272" fmla="*/ 198432 h 3240000"/>
              <a:gd name="connsiteX273" fmla="*/ 713628 w 3240000"/>
              <a:gd name="connsiteY273" fmla="*/ 227690 h 3240000"/>
              <a:gd name="connsiteX274" fmla="*/ 737613 w 3240000"/>
              <a:gd name="connsiteY274" fmla="*/ 222040 h 3240000"/>
              <a:gd name="connsiteX275" fmla="*/ 711368 w 3240000"/>
              <a:gd name="connsiteY275" fmla="*/ 182484 h 3240000"/>
              <a:gd name="connsiteX276" fmla="*/ 664906 w 3240000"/>
              <a:gd name="connsiteY276" fmla="*/ 168420 h 3240000"/>
              <a:gd name="connsiteX277" fmla="*/ 207706 w 3240000"/>
              <a:gd name="connsiteY277" fmla="*/ 168420 h 3240000"/>
              <a:gd name="connsiteX278" fmla="*/ 163064 w 3240000"/>
              <a:gd name="connsiteY278" fmla="*/ 179533 h 3240000"/>
              <a:gd name="connsiteX279" fmla="*/ 131796 w 3240000"/>
              <a:gd name="connsiteY279" fmla="*/ 212056 h 3240000"/>
              <a:gd name="connsiteX280" fmla="*/ 120809 w 3240000"/>
              <a:gd name="connsiteY280" fmla="*/ 262223 h 3240000"/>
              <a:gd name="connsiteX281" fmla="*/ 130541 w 3240000"/>
              <a:gd name="connsiteY281" fmla="*/ 311574 h 3240000"/>
              <a:gd name="connsiteX282" fmla="*/ 158920 w 3240000"/>
              <a:gd name="connsiteY282" fmla="*/ 346672 h 3240000"/>
              <a:gd name="connsiteX283" fmla="*/ 207329 w 3240000"/>
              <a:gd name="connsiteY283" fmla="*/ 358789 h 3240000"/>
              <a:gd name="connsiteX284" fmla="*/ 255989 w 3240000"/>
              <a:gd name="connsiteY284" fmla="*/ 343030 h 3240000"/>
              <a:gd name="connsiteX285" fmla="*/ 283552 w 3240000"/>
              <a:gd name="connsiteY285" fmla="*/ 297258 h 3240000"/>
              <a:gd name="connsiteX286" fmla="*/ 259191 w 3240000"/>
              <a:gd name="connsiteY286" fmla="*/ 291105 h 3240000"/>
              <a:gd name="connsiteX287" fmla="*/ 239978 w 3240000"/>
              <a:gd name="connsiteY287" fmla="*/ 326140 h 3240000"/>
              <a:gd name="connsiteX288" fmla="*/ 205320 w 3240000"/>
              <a:gd name="connsiteY288" fmla="*/ 337944 h 3240000"/>
              <a:gd name="connsiteX289" fmla="*/ 174052 w 3240000"/>
              <a:gd name="connsiteY289" fmla="*/ 329280 h 3240000"/>
              <a:gd name="connsiteX290" fmla="*/ 152767 w 3240000"/>
              <a:gd name="connsiteY290" fmla="*/ 303097 h 3240000"/>
              <a:gd name="connsiteX291" fmla="*/ 145924 w 3240000"/>
              <a:gd name="connsiteY291" fmla="*/ 262098 h 3240000"/>
              <a:gd name="connsiteX292" fmla="*/ 151700 w 3240000"/>
              <a:gd name="connsiteY292" fmla="*/ 226749 h 3240000"/>
              <a:gd name="connsiteX293" fmla="*/ 171729 w 3240000"/>
              <a:gd name="connsiteY293" fmla="*/ 199436 h 3240000"/>
              <a:gd name="connsiteX294" fmla="*/ 207204 w 3240000"/>
              <a:gd name="connsiteY294" fmla="*/ 189265 h 3240000"/>
              <a:gd name="connsiteX295" fmla="*/ 237844 w 3240000"/>
              <a:gd name="connsiteY295" fmla="*/ 198432 h 3240000"/>
              <a:gd name="connsiteX296" fmla="*/ 256428 w 3240000"/>
              <a:gd name="connsiteY296" fmla="*/ 227690 h 3240000"/>
              <a:gd name="connsiteX297" fmla="*/ 280413 w 3240000"/>
              <a:gd name="connsiteY297" fmla="*/ 222040 h 3240000"/>
              <a:gd name="connsiteX298" fmla="*/ 254168 w 3240000"/>
              <a:gd name="connsiteY298" fmla="*/ 182484 h 3240000"/>
              <a:gd name="connsiteX299" fmla="*/ 207706 w 3240000"/>
              <a:gd name="connsiteY299" fmla="*/ 168420 h 3240000"/>
              <a:gd name="connsiteX300" fmla="*/ 0 w 3240000"/>
              <a:gd name="connsiteY300" fmla="*/ 0 h 3240000"/>
              <a:gd name="connsiteX301" fmla="*/ 3240000 w 3240000"/>
              <a:gd name="connsiteY301" fmla="*/ 0 h 3240000"/>
              <a:gd name="connsiteX302" fmla="*/ 3240000 w 3240000"/>
              <a:gd name="connsiteY302" fmla="*/ 3240000 h 3240000"/>
              <a:gd name="connsiteX303" fmla="*/ 0 w 3240000"/>
              <a:gd name="connsiteY303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3240000" h="3240000">
                <a:moveTo>
                  <a:pt x="2880000" y="1919690"/>
                </a:moveTo>
                <a:cubicBezTo>
                  <a:pt x="2880000" y="1919690"/>
                  <a:pt x="2564660" y="2010104"/>
                  <a:pt x="2365847" y="2004930"/>
                </a:cubicBezTo>
                <a:cubicBezTo>
                  <a:pt x="2152448" y="2009242"/>
                  <a:pt x="1982933" y="2185704"/>
                  <a:pt x="1987192" y="2399106"/>
                </a:cubicBezTo>
                <a:cubicBezTo>
                  <a:pt x="1987261" y="2465327"/>
                  <a:pt x="2003499" y="2530529"/>
                  <a:pt x="2034493" y="2589049"/>
                </a:cubicBezTo>
                <a:cubicBezTo>
                  <a:pt x="2062825" y="2558008"/>
                  <a:pt x="2093620" y="2526967"/>
                  <a:pt x="2127617" y="2492969"/>
                </a:cubicBezTo>
                <a:cubicBezTo>
                  <a:pt x="2212348" y="2410727"/>
                  <a:pt x="2302291" y="2334032"/>
                  <a:pt x="2396889" y="2263362"/>
                </a:cubicBezTo>
                <a:cubicBezTo>
                  <a:pt x="2401772" y="2258962"/>
                  <a:pt x="2408056" y="2256429"/>
                  <a:pt x="2414627" y="2256217"/>
                </a:cubicBezTo>
                <a:cubicBezTo>
                  <a:pt x="2415299" y="2256205"/>
                  <a:pt x="2415972" y="2256215"/>
                  <a:pt x="2416642" y="2256252"/>
                </a:cubicBezTo>
                <a:cubicBezTo>
                  <a:pt x="2431995" y="2257070"/>
                  <a:pt x="2443778" y="2270181"/>
                  <a:pt x="2442958" y="2285534"/>
                </a:cubicBezTo>
                <a:lnTo>
                  <a:pt x="2042870" y="2664928"/>
                </a:lnTo>
                <a:cubicBezTo>
                  <a:pt x="2042870" y="2664928"/>
                  <a:pt x="2028088" y="2681188"/>
                  <a:pt x="2021190" y="2689564"/>
                </a:cubicBezTo>
                <a:cubicBezTo>
                  <a:pt x="1959600" y="2764457"/>
                  <a:pt x="1919690" y="2832206"/>
                  <a:pt x="1919690" y="2880000"/>
                </a:cubicBezTo>
                <a:lnTo>
                  <a:pt x="1999510" y="2880000"/>
                </a:lnTo>
                <a:cubicBezTo>
                  <a:pt x="1999510" y="2848712"/>
                  <a:pt x="2047797" y="2780964"/>
                  <a:pt x="2119488" y="2700897"/>
                </a:cubicBezTo>
                <a:cubicBezTo>
                  <a:pt x="2187039" y="2761851"/>
                  <a:pt x="2274859" y="2795486"/>
                  <a:pt x="2365847" y="2795252"/>
                </a:cubicBezTo>
                <a:cubicBezTo>
                  <a:pt x="2432089" y="2795504"/>
                  <a:pt x="2497120" y="2777519"/>
                  <a:pt x="2553820" y="2743271"/>
                </a:cubicBezTo>
                <a:cubicBezTo>
                  <a:pt x="2843539" y="2575500"/>
                  <a:pt x="2880000" y="2266564"/>
                  <a:pt x="2880000" y="1919690"/>
                </a:cubicBezTo>
                <a:close/>
                <a:moveTo>
                  <a:pt x="1510734" y="1604102"/>
                </a:moveTo>
                <a:lnTo>
                  <a:pt x="1098326" y="1714471"/>
                </a:lnTo>
                <a:lnTo>
                  <a:pt x="1267330" y="1813015"/>
                </a:lnTo>
                <a:lnTo>
                  <a:pt x="1011115" y="2256463"/>
                </a:lnTo>
                <a:cubicBezTo>
                  <a:pt x="951478" y="2346800"/>
                  <a:pt x="946923" y="2462777"/>
                  <a:pt x="999291" y="2557514"/>
                </a:cubicBezTo>
                <a:cubicBezTo>
                  <a:pt x="1053955" y="2655672"/>
                  <a:pt x="1156719" y="2717330"/>
                  <a:pt x="1269055" y="2719373"/>
                </a:cubicBezTo>
                <a:lnTo>
                  <a:pt x="1712502" y="2719373"/>
                </a:lnTo>
                <a:lnTo>
                  <a:pt x="1712502" y="2522285"/>
                </a:lnTo>
                <a:lnTo>
                  <a:pt x="1269055" y="2522285"/>
                </a:lnTo>
                <a:cubicBezTo>
                  <a:pt x="1228859" y="2518663"/>
                  <a:pt x="1193287" y="2494794"/>
                  <a:pt x="1174699" y="2458971"/>
                </a:cubicBezTo>
                <a:cubicBezTo>
                  <a:pt x="1158630" y="2426599"/>
                  <a:pt x="1162356" y="2387906"/>
                  <a:pt x="1184306" y="2359195"/>
                </a:cubicBezTo>
                <a:lnTo>
                  <a:pt x="1441506" y="1913284"/>
                </a:lnTo>
                <a:lnTo>
                  <a:pt x="1621103" y="2016508"/>
                </a:lnTo>
                <a:close/>
                <a:moveTo>
                  <a:pt x="1997786" y="900006"/>
                </a:moveTo>
                <a:cubicBezTo>
                  <a:pt x="1886449" y="899305"/>
                  <a:pt x="1783591" y="959376"/>
                  <a:pt x="1729500" y="1056691"/>
                </a:cubicBezTo>
                <a:lnTo>
                  <a:pt x="1523297" y="1441751"/>
                </a:lnTo>
                <a:lnTo>
                  <a:pt x="1697473" y="1542512"/>
                </a:lnTo>
                <a:lnTo>
                  <a:pt x="1903923" y="1157452"/>
                </a:lnTo>
                <a:cubicBezTo>
                  <a:pt x="1922688" y="1124358"/>
                  <a:pt x="1957080" y="1103164"/>
                  <a:pt x="1995076" y="1101282"/>
                </a:cubicBezTo>
                <a:cubicBezTo>
                  <a:pt x="2031158" y="1103585"/>
                  <a:pt x="2062832" y="1126102"/>
                  <a:pt x="2076867" y="1159423"/>
                </a:cubicBezTo>
                <a:lnTo>
                  <a:pt x="2335299" y="1605580"/>
                </a:lnTo>
                <a:lnTo>
                  <a:pt x="2155949" y="1709298"/>
                </a:lnTo>
                <a:lnTo>
                  <a:pt x="2567370" y="1819667"/>
                </a:lnTo>
                <a:lnTo>
                  <a:pt x="2677739" y="1406029"/>
                </a:lnTo>
                <a:lnTo>
                  <a:pt x="2508736" y="1504573"/>
                </a:lnTo>
                <a:lnTo>
                  <a:pt x="2252522" y="1061125"/>
                </a:lnTo>
                <a:cubicBezTo>
                  <a:pt x="2204129" y="964271"/>
                  <a:pt x="2106034" y="902226"/>
                  <a:pt x="1997786" y="900006"/>
                </a:cubicBezTo>
                <a:close/>
                <a:moveTo>
                  <a:pt x="951661" y="494066"/>
                </a:moveTo>
                <a:cubicBezTo>
                  <a:pt x="963800" y="494066"/>
                  <a:pt x="974746" y="497142"/>
                  <a:pt x="984499" y="503296"/>
                </a:cubicBezTo>
                <a:cubicBezTo>
                  <a:pt x="994252" y="509449"/>
                  <a:pt x="1001661" y="518113"/>
                  <a:pt x="1006725" y="529289"/>
                </a:cubicBezTo>
                <a:cubicBezTo>
                  <a:pt x="1011790" y="540466"/>
                  <a:pt x="1014323" y="553547"/>
                  <a:pt x="1014323" y="568531"/>
                </a:cubicBezTo>
                <a:cubicBezTo>
                  <a:pt x="1014323" y="592223"/>
                  <a:pt x="1008400" y="610515"/>
                  <a:pt x="996554" y="623407"/>
                </a:cubicBezTo>
                <a:cubicBezTo>
                  <a:pt x="984708" y="636300"/>
                  <a:pt x="969618" y="642746"/>
                  <a:pt x="951285" y="642746"/>
                </a:cubicBezTo>
                <a:cubicBezTo>
                  <a:pt x="933286" y="642746"/>
                  <a:pt x="918322" y="636362"/>
                  <a:pt x="906392" y="623595"/>
                </a:cubicBezTo>
                <a:cubicBezTo>
                  <a:pt x="894463" y="610829"/>
                  <a:pt x="888498" y="593353"/>
                  <a:pt x="888498" y="571168"/>
                </a:cubicBezTo>
                <a:cubicBezTo>
                  <a:pt x="888498" y="543458"/>
                  <a:pt x="894714" y="523680"/>
                  <a:pt x="907145" y="511835"/>
                </a:cubicBezTo>
                <a:cubicBezTo>
                  <a:pt x="919577" y="499989"/>
                  <a:pt x="934416" y="494066"/>
                  <a:pt x="951661" y="494066"/>
                </a:cubicBezTo>
                <a:close/>
                <a:moveTo>
                  <a:pt x="570661" y="494066"/>
                </a:moveTo>
                <a:cubicBezTo>
                  <a:pt x="582800" y="494066"/>
                  <a:pt x="593746" y="497142"/>
                  <a:pt x="603499" y="503296"/>
                </a:cubicBezTo>
                <a:cubicBezTo>
                  <a:pt x="613252" y="509449"/>
                  <a:pt x="620661" y="518113"/>
                  <a:pt x="625725" y="529289"/>
                </a:cubicBezTo>
                <a:cubicBezTo>
                  <a:pt x="630790" y="540465"/>
                  <a:pt x="633323" y="553546"/>
                  <a:pt x="633323" y="568531"/>
                </a:cubicBezTo>
                <a:cubicBezTo>
                  <a:pt x="633323" y="592223"/>
                  <a:pt x="627400" y="610515"/>
                  <a:pt x="615554" y="623407"/>
                </a:cubicBezTo>
                <a:cubicBezTo>
                  <a:pt x="603708" y="636299"/>
                  <a:pt x="588618" y="642745"/>
                  <a:pt x="570285" y="642745"/>
                </a:cubicBezTo>
                <a:cubicBezTo>
                  <a:pt x="552286" y="642745"/>
                  <a:pt x="537322" y="636362"/>
                  <a:pt x="525392" y="623595"/>
                </a:cubicBezTo>
                <a:cubicBezTo>
                  <a:pt x="513463" y="610829"/>
                  <a:pt x="507498" y="593353"/>
                  <a:pt x="507498" y="571168"/>
                </a:cubicBezTo>
                <a:cubicBezTo>
                  <a:pt x="507498" y="543458"/>
                  <a:pt x="513714" y="523680"/>
                  <a:pt x="526145" y="511835"/>
                </a:cubicBezTo>
                <a:cubicBezTo>
                  <a:pt x="538577" y="499989"/>
                  <a:pt x="553416" y="494066"/>
                  <a:pt x="570661" y="494066"/>
                </a:cubicBezTo>
                <a:close/>
                <a:moveTo>
                  <a:pt x="1270804" y="476359"/>
                </a:moveTo>
                <a:lnTo>
                  <a:pt x="1341753" y="582470"/>
                </a:lnTo>
                <a:lnTo>
                  <a:pt x="1341753" y="660450"/>
                </a:lnTo>
                <a:lnTo>
                  <a:pt x="1366114" y="660450"/>
                </a:lnTo>
                <a:lnTo>
                  <a:pt x="1366114" y="582470"/>
                </a:lnTo>
                <a:lnTo>
                  <a:pt x="1439575" y="476359"/>
                </a:lnTo>
                <a:lnTo>
                  <a:pt x="1411195" y="476359"/>
                </a:lnTo>
                <a:lnTo>
                  <a:pt x="1375532" y="530481"/>
                </a:lnTo>
                <a:cubicBezTo>
                  <a:pt x="1367663" y="542536"/>
                  <a:pt x="1360966" y="553379"/>
                  <a:pt x="1355440" y="563005"/>
                </a:cubicBezTo>
                <a:cubicBezTo>
                  <a:pt x="1349664" y="552625"/>
                  <a:pt x="1343427" y="542244"/>
                  <a:pt x="1336730" y="531863"/>
                </a:cubicBezTo>
                <a:lnTo>
                  <a:pt x="1300439" y="476359"/>
                </a:lnTo>
                <a:close/>
                <a:moveTo>
                  <a:pt x="1070062" y="476359"/>
                </a:moveTo>
                <a:lnTo>
                  <a:pt x="1070062" y="660450"/>
                </a:lnTo>
                <a:lnTo>
                  <a:pt x="1093545" y="660450"/>
                </a:lnTo>
                <a:lnTo>
                  <a:pt x="1093545" y="503734"/>
                </a:lnTo>
                <a:lnTo>
                  <a:pt x="1146788" y="660450"/>
                </a:lnTo>
                <a:lnTo>
                  <a:pt x="1168763" y="660450"/>
                </a:lnTo>
                <a:lnTo>
                  <a:pt x="1222258" y="506371"/>
                </a:lnTo>
                <a:lnTo>
                  <a:pt x="1222258" y="660450"/>
                </a:lnTo>
                <a:lnTo>
                  <a:pt x="1245740" y="660450"/>
                </a:lnTo>
                <a:lnTo>
                  <a:pt x="1245740" y="476359"/>
                </a:lnTo>
                <a:lnTo>
                  <a:pt x="1212965" y="476359"/>
                </a:lnTo>
                <a:lnTo>
                  <a:pt x="1168889" y="604444"/>
                </a:lnTo>
                <a:cubicBezTo>
                  <a:pt x="1164452" y="617420"/>
                  <a:pt x="1161187" y="627257"/>
                  <a:pt x="1159094" y="633954"/>
                </a:cubicBezTo>
                <a:cubicBezTo>
                  <a:pt x="1157253" y="627928"/>
                  <a:pt x="1154322" y="618843"/>
                  <a:pt x="1150304" y="606705"/>
                </a:cubicBezTo>
                <a:lnTo>
                  <a:pt x="1106730" y="476359"/>
                </a:lnTo>
                <a:close/>
                <a:moveTo>
                  <a:pt x="689565" y="476359"/>
                </a:moveTo>
                <a:lnTo>
                  <a:pt x="689565" y="660450"/>
                </a:lnTo>
                <a:lnTo>
                  <a:pt x="712921" y="660450"/>
                </a:lnTo>
                <a:lnTo>
                  <a:pt x="712921" y="515789"/>
                </a:lnTo>
                <a:lnTo>
                  <a:pt x="809613" y="660450"/>
                </a:lnTo>
                <a:lnTo>
                  <a:pt x="834602" y="660450"/>
                </a:lnTo>
                <a:lnTo>
                  <a:pt x="834602" y="476359"/>
                </a:lnTo>
                <a:lnTo>
                  <a:pt x="811246" y="476359"/>
                </a:lnTo>
                <a:lnTo>
                  <a:pt x="811246" y="620894"/>
                </a:lnTo>
                <a:lnTo>
                  <a:pt x="714554" y="476359"/>
                </a:lnTo>
                <a:close/>
                <a:moveTo>
                  <a:pt x="128343" y="476359"/>
                </a:moveTo>
                <a:lnTo>
                  <a:pt x="128343" y="660450"/>
                </a:lnTo>
                <a:lnTo>
                  <a:pt x="265721" y="660450"/>
                </a:lnTo>
                <a:lnTo>
                  <a:pt x="265721" y="638727"/>
                </a:lnTo>
                <a:lnTo>
                  <a:pt x="152704" y="638727"/>
                </a:lnTo>
                <a:lnTo>
                  <a:pt x="152704" y="576066"/>
                </a:lnTo>
                <a:lnTo>
                  <a:pt x="254545" y="576066"/>
                </a:lnTo>
                <a:lnTo>
                  <a:pt x="254545" y="554466"/>
                </a:lnTo>
                <a:lnTo>
                  <a:pt x="152704" y="554466"/>
                </a:lnTo>
                <a:lnTo>
                  <a:pt x="152704" y="498083"/>
                </a:lnTo>
                <a:lnTo>
                  <a:pt x="261451" y="498083"/>
                </a:lnTo>
                <a:lnTo>
                  <a:pt x="261451" y="476359"/>
                </a:lnTo>
                <a:close/>
                <a:moveTo>
                  <a:pt x="379156" y="473220"/>
                </a:moveTo>
                <a:cubicBezTo>
                  <a:pt x="362915" y="473220"/>
                  <a:pt x="348034" y="476924"/>
                  <a:pt x="334514" y="484333"/>
                </a:cubicBezTo>
                <a:cubicBezTo>
                  <a:pt x="320994" y="491742"/>
                  <a:pt x="310572" y="502583"/>
                  <a:pt x="303246" y="516856"/>
                </a:cubicBezTo>
                <a:cubicBezTo>
                  <a:pt x="295921" y="531130"/>
                  <a:pt x="292259" y="547853"/>
                  <a:pt x="292259" y="567024"/>
                </a:cubicBezTo>
                <a:cubicBezTo>
                  <a:pt x="292259" y="584605"/>
                  <a:pt x="295503" y="601054"/>
                  <a:pt x="301991" y="616374"/>
                </a:cubicBezTo>
                <a:cubicBezTo>
                  <a:pt x="308479" y="631694"/>
                  <a:pt x="317939" y="643393"/>
                  <a:pt x="330370" y="651473"/>
                </a:cubicBezTo>
                <a:cubicBezTo>
                  <a:pt x="342802" y="659550"/>
                  <a:pt x="358938" y="663589"/>
                  <a:pt x="378779" y="663589"/>
                </a:cubicBezTo>
                <a:cubicBezTo>
                  <a:pt x="397950" y="663589"/>
                  <a:pt x="414170" y="658336"/>
                  <a:pt x="427439" y="647830"/>
                </a:cubicBezTo>
                <a:cubicBezTo>
                  <a:pt x="440708" y="637324"/>
                  <a:pt x="449896" y="622066"/>
                  <a:pt x="455002" y="602058"/>
                </a:cubicBezTo>
                <a:lnTo>
                  <a:pt x="430641" y="595905"/>
                </a:lnTo>
                <a:cubicBezTo>
                  <a:pt x="427292" y="611393"/>
                  <a:pt x="420888" y="623071"/>
                  <a:pt x="411428" y="630940"/>
                </a:cubicBezTo>
                <a:cubicBezTo>
                  <a:pt x="401968" y="638810"/>
                  <a:pt x="390416" y="642744"/>
                  <a:pt x="376770" y="642744"/>
                </a:cubicBezTo>
                <a:cubicBezTo>
                  <a:pt x="365552" y="642744"/>
                  <a:pt x="355129" y="639856"/>
                  <a:pt x="345502" y="634080"/>
                </a:cubicBezTo>
                <a:cubicBezTo>
                  <a:pt x="335875" y="628303"/>
                  <a:pt x="328780" y="619576"/>
                  <a:pt x="324217" y="607897"/>
                </a:cubicBezTo>
                <a:cubicBezTo>
                  <a:pt x="319655" y="596220"/>
                  <a:pt x="317374" y="582553"/>
                  <a:pt x="317374" y="566898"/>
                </a:cubicBezTo>
                <a:cubicBezTo>
                  <a:pt x="317374" y="554760"/>
                  <a:pt x="319299" y="542976"/>
                  <a:pt x="323150" y="531549"/>
                </a:cubicBezTo>
                <a:cubicBezTo>
                  <a:pt x="327001" y="520121"/>
                  <a:pt x="333677" y="511017"/>
                  <a:pt x="343179" y="504236"/>
                </a:cubicBezTo>
                <a:cubicBezTo>
                  <a:pt x="352681" y="497455"/>
                  <a:pt x="364506" y="494065"/>
                  <a:pt x="378653" y="494065"/>
                </a:cubicBezTo>
                <a:cubicBezTo>
                  <a:pt x="390960" y="494065"/>
                  <a:pt x="401173" y="497120"/>
                  <a:pt x="409293" y="503232"/>
                </a:cubicBezTo>
                <a:cubicBezTo>
                  <a:pt x="417414" y="509343"/>
                  <a:pt x="423609" y="519096"/>
                  <a:pt x="427878" y="532490"/>
                </a:cubicBezTo>
                <a:lnTo>
                  <a:pt x="451863" y="526840"/>
                </a:lnTo>
                <a:cubicBezTo>
                  <a:pt x="446924" y="509845"/>
                  <a:pt x="438175" y="496660"/>
                  <a:pt x="425618" y="487284"/>
                </a:cubicBezTo>
                <a:cubicBezTo>
                  <a:pt x="413061" y="477908"/>
                  <a:pt x="397573" y="473220"/>
                  <a:pt x="379156" y="473220"/>
                </a:cubicBezTo>
                <a:close/>
                <a:moveTo>
                  <a:pt x="951535" y="473094"/>
                </a:moveTo>
                <a:cubicBezTo>
                  <a:pt x="925583" y="473094"/>
                  <a:pt x="904403" y="481738"/>
                  <a:pt x="887994" y="499025"/>
                </a:cubicBezTo>
                <a:cubicBezTo>
                  <a:pt x="871586" y="516312"/>
                  <a:pt x="863382" y="540234"/>
                  <a:pt x="863382" y="570791"/>
                </a:cubicBezTo>
                <a:cubicBezTo>
                  <a:pt x="863382" y="586948"/>
                  <a:pt x="866898" y="602269"/>
                  <a:pt x="873930" y="616750"/>
                </a:cubicBezTo>
                <a:cubicBezTo>
                  <a:pt x="880962" y="631233"/>
                  <a:pt x="891301" y="642661"/>
                  <a:pt x="904947" y="651032"/>
                </a:cubicBezTo>
                <a:cubicBezTo>
                  <a:pt x="918593" y="659404"/>
                  <a:pt x="934080" y="663589"/>
                  <a:pt x="951409" y="663589"/>
                </a:cubicBezTo>
                <a:cubicBezTo>
                  <a:pt x="967399" y="663589"/>
                  <a:pt x="982300" y="659801"/>
                  <a:pt x="996113" y="652225"/>
                </a:cubicBezTo>
                <a:cubicBezTo>
                  <a:pt x="1009927" y="644649"/>
                  <a:pt x="1020600" y="633494"/>
                  <a:pt x="1028135" y="618761"/>
                </a:cubicBezTo>
                <a:cubicBezTo>
                  <a:pt x="1035669" y="604026"/>
                  <a:pt x="1039436" y="587324"/>
                  <a:pt x="1039436" y="568656"/>
                </a:cubicBezTo>
                <a:cubicBezTo>
                  <a:pt x="1039436" y="550238"/>
                  <a:pt x="1035858" y="533767"/>
                  <a:pt x="1028700" y="519242"/>
                </a:cubicBezTo>
                <a:cubicBezTo>
                  <a:pt x="1021542" y="504718"/>
                  <a:pt x="1011140" y="493395"/>
                  <a:pt x="997495" y="485275"/>
                </a:cubicBezTo>
                <a:cubicBezTo>
                  <a:pt x="983849" y="477154"/>
                  <a:pt x="968529" y="473094"/>
                  <a:pt x="951535" y="473094"/>
                </a:cubicBezTo>
                <a:close/>
                <a:moveTo>
                  <a:pt x="570535" y="473094"/>
                </a:moveTo>
                <a:cubicBezTo>
                  <a:pt x="544583" y="473094"/>
                  <a:pt x="523403" y="481738"/>
                  <a:pt x="506994" y="499025"/>
                </a:cubicBezTo>
                <a:cubicBezTo>
                  <a:pt x="490586" y="516312"/>
                  <a:pt x="482382" y="540234"/>
                  <a:pt x="482382" y="570791"/>
                </a:cubicBezTo>
                <a:cubicBezTo>
                  <a:pt x="482382" y="586948"/>
                  <a:pt x="485898" y="602269"/>
                  <a:pt x="492930" y="616750"/>
                </a:cubicBezTo>
                <a:cubicBezTo>
                  <a:pt x="499962" y="631233"/>
                  <a:pt x="510301" y="642661"/>
                  <a:pt x="523947" y="651032"/>
                </a:cubicBezTo>
                <a:cubicBezTo>
                  <a:pt x="537593" y="659404"/>
                  <a:pt x="553080" y="663589"/>
                  <a:pt x="570409" y="663589"/>
                </a:cubicBezTo>
                <a:cubicBezTo>
                  <a:pt x="586399" y="663589"/>
                  <a:pt x="601300" y="659801"/>
                  <a:pt x="615113" y="652225"/>
                </a:cubicBezTo>
                <a:cubicBezTo>
                  <a:pt x="628927" y="644649"/>
                  <a:pt x="639600" y="633494"/>
                  <a:pt x="647135" y="618761"/>
                </a:cubicBezTo>
                <a:cubicBezTo>
                  <a:pt x="654669" y="604026"/>
                  <a:pt x="658436" y="587324"/>
                  <a:pt x="658436" y="568656"/>
                </a:cubicBezTo>
                <a:cubicBezTo>
                  <a:pt x="658436" y="550238"/>
                  <a:pt x="654858" y="533767"/>
                  <a:pt x="647700" y="519242"/>
                </a:cubicBezTo>
                <a:cubicBezTo>
                  <a:pt x="640542" y="504718"/>
                  <a:pt x="630140" y="493395"/>
                  <a:pt x="616495" y="485275"/>
                </a:cubicBezTo>
                <a:cubicBezTo>
                  <a:pt x="602849" y="477154"/>
                  <a:pt x="587529" y="473094"/>
                  <a:pt x="570535" y="473094"/>
                </a:cubicBezTo>
                <a:close/>
                <a:moveTo>
                  <a:pt x="419279" y="191903"/>
                </a:moveTo>
                <a:lnTo>
                  <a:pt x="477545" y="191903"/>
                </a:lnTo>
                <a:cubicBezTo>
                  <a:pt x="491191" y="191903"/>
                  <a:pt x="501174" y="194707"/>
                  <a:pt x="507494" y="200316"/>
                </a:cubicBezTo>
                <a:cubicBezTo>
                  <a:pt x="513815" y="205925"/>
                  <a:pt x="516975" y="213083"/>
                  <a:pt x="516975" y="221789"/>
                </a:cubicBezTo>
                <a:cubicBezTo>
                  <a:pt x="516975" y="227733"/>
                  <a:pt x="515343" y="233238"/>
                  <a:pt x="512078" y="238302"/>
                </a:cubicBezTo>
                <a:cubicBezTo>
                  <a:pt x="508813" y="243367"/>
                  <a:pt x="504041" y="247051"/>
                  <a:pt x="497763" y="249353"/>
                </a:cubicBezTo>
                <a:cubicBezTo>
                  <a:pt x="491484" y="251655"/>
                  <a:pt x="482777" y="252806"/>
                  <a:pt x="471643" y="252806"/>
                </a:cubicBezTo>
                <a:lnTo>
                  <a:pt x="419279" y="252806"/>
                </a:lnTo>
                <a:close/>
                <a:moveTo>
                  <a:pt x="1295579" y="191903"/>
                </a:moveTo>
                <a:lnTo>
                  <a:pt x="1353845" y="191903"/>
                </a:lnTo>
                <a:cubicBezTo>
                  <a:pt x="1367491" y="191903"/>
                  <a:pt x="1377474" y="194707"/>
                  <a:pt x="1383794" y="200316"/>
                </a:cubicBezTo>
                <a:cubicBezTo>
                  <a:pt x="1390115" y="205925"/>
                  <a:pt x="1393275" y="213083"/>
                  <a:pt x="1393275" y="221789"/>
                </a:cubicBezTo>
                <a:cubicBezTo>
                  <a:pt x="1393275" y="227733"/>
                  <a:pt x="1391643" y="233238"/>
                  <a:pt x="1388378" y="238302"/>
                </a:cubicBezTo>
                <a:cubicBezTo>
                  <a:pt x="1385113" y="243367"/>
                  <a:pt x="1380341" y="247051"/>
                  <a:pt x="1374062" y="249353"/>
                </a:cubicBezTo>
                <a:cubicBezTo>
                  <a:pt x="1367784" y="251655"/>
                  <a:pt x="1359077" y="252806"/>
                  <a:pt x="1347943" y="252806"/>
                </a:cubicBezTo>
                <a:lnTo>
                  <a:pt x="1295579" y="252806"/>
                </a:lnTo>
                <a:close/>
                <a:moveTo>
                  <a:pt x="1162429" y="190897"/>
                </a:moveTo>
                <a:cubicBezTo>
                  <a:pt x="1165275" y="200859"/>
                  <a:pt x="1169628" y="213584"/>
                  <a:pt x="1175489" y="229072"/>
                </a:cubicBezTo>
                <a:lnTo>
                  <a:pt x="1194701" y="280055"/>
                </a:lnTo>
                <a:lnTo>
                  <a:pt x="1132291" y="280055"/>
                </a:lnTo>
                <a:lnTo>
                  <a:pt x="1152509" y="226058"/>
                </a:lnTo>
                <a:cubicBezTo>
                  <a:pt x="1156778" y="214421"/>
                  <a:pt x="1160085" y="202701"/>
                  <a:pt x="1162429" y="190897"/>
                </a:cubicBezTo>
                <a:close/>
                <a:moveTo>
                  <a:pt x="1271218" y="171559"/>
                </a:moveTo>
                <a:lnTo>
                  <a:pt x="1271218" y="355650"/>
                </a:lnTo>
                <a:lnTo>
                  <a:pt x="1295579" y="355650"/>
                </a:lnTo>
                <a:lnTo>
                  <a:pt x="1295579" y="273902"/>
                </a:lnTo>
                <a:lnTo>
                  <a:pt x="1323833" y="273902"/>
                </a:lnTo>
                <a:cubicBezTo>
                  <a:pt x="1330112" y="273902"/>
                  <a:pt x="1334632" y="274195"/>
                  <a:pt x="1337395" y="274781"/>
                </a:cubicBezTo>
                <a:cubicBezTo>
                  <a:pt x="1341162" y="275701"/>
                  <a:pt x="1344866" y="277334"/>
                  <a:pt x="1348508" y="279678"/>
                </a:cubicBezTo>
                <a:cubicBezTo>
                  <a:pt x="1352150" y="282022"/>
                  <a:pt x="1356273" y="286124"/>
                  <a:pt x="1360877" y="291984"/>
                </a:cubicBezTo>
                <a:cubicBezTo>
                  <a:pt x="1365482" y="297844"/>
                  <a:pt x="1371342" y="306300"/>
                  <a:pt x="1378457" y="317350"/>
                </a:cubicBezTo>
                <a:lnTo>
                  <a:pt x="1402819" y="355650"/>
                </a:lnTo>
                <a:lnTo>
                  <a:pt x="1433459" y="355650"/>
                </a:lnTo>
                <a:lnTo>
                  <a:pt x="1401437" y="305546"/>
                </a:lnTo>
                <a:cubicBezTo>
                  <a:pt x="1395075" y="295751"/>
                  <a:pt x="1388336" y="287589"/>
                  <a:pt x="1381220" y="281059"/>
                </a:cubicBezTo>
                <a:cubicBezTo>
                  <a:pt x="1377871" y="278045"/>
                  <a:pt x="1372974" y="274990"/>
                  <a:pt x="1366528" y="271892"/>
                </a:cubicBezTo>
                <a:cubicBezTo>
                  <a:pt x="1384192" y="269465"/>
                  <a:pt x="1397252" y="263772"/>
                  <a:pt x="1405707" y="254814"/>
                </a:cubicBezTo>
                <a:cubicBezTo>
                  <a:pt x="1414162" y="245857"/>
                  <a:pt x="1418390" y="234848"/>
                  <a:pt x="1418390" y="221788"/>
                </a:cubicBezTo>
                <a:cubicBezTo>
                  <a:pt x="1418390" y="211659"/>
                  <a:pt x="1415837" y="202408"/>
                  <a:pt x="1410730" y="194037"/>
                </a:cubicBezTo>
                <a:cubicBezTo>
                  <a:pt x="1405623" y="185665"/>
                  <a:pt x="1398800" y="179826"/>
                  <a:pt x="1390261" y="176519"/>
                </a:cubicBezTo>
                <a:cubicBezTo>
                  <a:pt x="1381722" y="173212"/>
                  <a:pt x="1369249" y="171559"/>
                  <a:pt x="1352840" y="171559"/>
                </a:cubicBezTo>
                <a:close/>
                <a:moveTo>
                  <a:pt x="1149871" y="171559"/>
                </a:moveTo>
                <a:lnTo>
                  <a:pt x="1079173" y="355650"/>
                </a:lnTo>
                <a:lnTo>
                  <a:pt x="1105042" y="355650"/>
                </a:lnTo>
                <a:lnTo>
                  <a:pt x="1125259" y="299895"/>
                </a:lnTo>
                <a:lnTo>
                  <a:pt x="1202236" y="299895"/>
                </a:lnTo>
                <a:lnTo>
                  <a:pt x="1223709" y="355650"/>
                </a:lnTo>
                <a:lnTo>
                  <a:pt x="1251461" y="355650"/>
                </a:lnTo>
                <a:lnTo>
                  <a:pt x="1176116" y="171559"/>
                </a:lnTo>
                <a:close/>
                <a:moveTo>
                  <a:pt x="955511" y="171559"/>
                </a:moveTo>
                <a:lnTo>
                  <a:pt x="955511" y="355650"/>
                </a:lnTo>
                <a:lnTo>
                  <a:pt x="1070537" y="355650"/>
                </a:lnTo>
                <a:lnTo>
                  <a:pt x="1070537" y="333926"/>
                </a:lnTo>
                <a:lnTo>
                  <a:pt x="979873" y="333926"/>
                </a:lnTo>
                <a:lnTo>
                  <a:pt x="979873" y="171559"/>
                </a:lnTo>
                <a:close/>
                <a:moveTo>
                  <a:pt x="775918" y="171559"/>
                </a:moveTo>
                <a:lnTo>
                  <a:pt x="775918" y="277920"/>
                </a:lnTo>
                <a:cubicBezTo>
                  <a:pt x="775918" y="297426"/>
                  <a:pt x="778262" y="312808"/>
                  <a:pt x="782950" y="324068"/>
                </a:cubicBezTo>
                <a:cubicBezTo>
                  <a:pt x="787638" y="335328"/>
                  <a:pt x="795465" y="343930"/>
                  <a:pt x="806432" y="349874"/>
                </a:cubicBezTo>
                <a:cubicBezTo>
                  <a:pt x="817399" y="355817"/>
                  <a:pt x="831505" y="358789"/>
                  <a:pt x="848750" y="358789"/>
                </a:cubicBezTo>
                <a:cubicBezTo>
                  <a:pt x="866498" y="358789"/>
                  <a:pt x="880834" y="355378"/>
                  <a:pt x="891759" y="348555"/>
                </a:cubicBezTo>
                <a:cubicBezTo>
                  <a:pt x="902684" y="341732"/>
                  <a:pt x="910240" y="332879"/>
                  <a:pt x="914425" y="321996"/>
                </a:cubicBezTo>
                <a:cubicBezTo>
                  <a:pt x="918611" y="311113"/>
                  <a:pt x="920704" y="296421"/>
                  <a:pt x="920704" y="277920"/>
                </a:cubicBezTo>
                <a:lnTo>
                  <a:pt x="920704" y="171559"/>
                </a:lnTo>
                <a:lnTo>
                  <a:pt x="896343" y="171559"/>
                </a:lnTo>
                <a:lnTo>
                  <a:pt x="896343" y="277794"/>
                </a:lnTo>
                <a:cubicBezTo>
                  <a:pt x="896343" y="300900"/>
                  <a:pt x="892534" y="316513"/>
                  <a:pt x="884916" y="324633"/>
                </a:cubicBezTo>
                <a:cubicBezTo>
                  <a:pt x="877297" y="332754"/>
                  <a:pt x="864531" y="336814"/>
                  <a:pt x="846616" y="336814"/>
                </a:cubicBezTo>
                <a:cubicBezTo>
                  <a:pt x="836151" y="336814"/>
                  <a:pt x="827298" y="334763"/>
                  <a:pt x="820057" y="330661"/>
                </a:cubicBezTo>
                <a:cubicBezTo>
                  <a:pt x="812815" y="326559"/>
                  <a:pt x="807709" y="320720"/>
                  <a:pt x="804737" y="313143"/>
                </a:cubicBezTo>
                <a:cubicBezTo>
                  <a:pt x="801765" y="305567"/>
                  <a:pt x="800279" y="293784"/>
                  <a:pt x="800279" y="277794"/>
                </a:cubicBezTo>
                <a:lnTo>
                  <a:pt x="800279" y="171559"/>
                </a:lnTo>
                <a:close/>
                <a:moveTo>
                  <a:pt x="394918" y="171559"/>
                </a:moveTo>
                <a:lnTo>
                  <a:pt x="394918" y="355650"/>
                </a:lnTo>
                <a:lnTo>
                  <a:pt x="419279" y="355650"/>
                </a:lnTo>
                <a:lnTo>
                  <a:pt x="419279" y="273902"/>
                </a:lnTo>
                <a:lnTo>
                  <a:pt x="447533" y="273902"/>
                </a:lnTo>
                <a:cubicBezTo>
                  <a:pt x="453812" y="273902"/>
                  <a:pt x="458332" y="274195"/>
                  <a:pt x="461095" y="274781"/>
                </a:cubicBezTo>
                <a:cubicBezTo>
                  <a:pt x="464862" y="275701"/>
                  <a:pt x="468567" y="277334"/>
                  <a:pt x="472208" y="279678"/>
                </a:cubicBezTo>
                <a:cubicBezTo>
                  <a:pt x="475850" y="282022"/>
                  <a:pt x="479973" y="286124"/>
                  <a:pt x="484577" y="291984"/>
                </a:cubicBezTo>
                <a:cubicBezTo>
                  <a:pt x="489182" y="297844"/>
                  <a:pt x="495042" y="306300"/>
                  <a:pt x="502158" y="317350"/>
                </a:cubicBezTo>
                <a:lnTo>
                  <a:pt x="526519" y="355650"/>
                </a:lnTo>
                <a:lnTo>
                  <a:pt x="557159" y="355650"/>
                </a:lnTo>
                <a:lnTo>
                  <a:pt x="525138" y="305546"/>
                </a:lnTo>
                <a:cubicBezTo>
                  <a:pt x="518775" y="295751"/>
                  <a:pt x="512036" y="287589"/>
                  <a:pt x="504920" y="281059"/>
                </a:cubicBezTo>
                <a:cubicBezTo>
                  <a:pt x="501572" y="278045"/>
                  <a:pt x="496674" y="274990"/>
                  <a:pt x="490228" y="271892"/>
                </a:cubicBezTo>
                <a:cubicBezTo>
                  <a:pt x="507892" y="269465"/>
                  <a:pt x="520952" y="263772"/>
                  <a:pt x="529407" y="254814"/>
                </a:cubicBezTo>
                <a:cubicBezTo>
                  <a:pt x="537862" y="245857"/>
                  <a:pt x="542090" y="234848"/>
                  <a:pt x="542090" y="221788"/>
                </a:cubicBezTo>
                <a:cubicBezTo>
                  <a:pt x="542090" y="211659"/>
                  <a:pt x="539537" y="202408"/>
                  <a:pt x="534430" y="194037"/>
                </a:cubicBezTo>
                <a:cubicBezTo>
                  <a:pt x="529323" y="185665"/>
                  <a:pt x="522500" y="179826"/>
                  <a:pt x="513961" y="176519"/>
                </a:cubicBezTo>
                <a:cubicBezTo>
                  <a:pt x="505423" y="173212"/>
                  <a:pt x="492949" y="171559"/>
                  <a:pt x="476541" y="171559"/>
                </a:cubicBezTo>
                <a:close/>
                <a:moveTo>
                  <a:pt x="322485" y="171559"/>
                </a:moveTo>
                <a:lnTo>
                  <a:pt x="322485" y="355650"/>
                </a:lnTo>
                <a:lnTo>
                  <a:pt x="346846" y="355650"/>
                </a:lnTo>
                <a:lnTo>
                  <a:pt x="346846" y="171559"/>
                </a:lnTo>
                <a:close/>
                <a:moveTo>
                  <a:pt x="664906" y="168420"/>
                </a:moveTo>
                <a:cubicBezTo>
                  <a:pt x="648665" y="168420"/>
                  <a:pt x="633784" y="172124"/>
                  <a:pt x="620264" y="179533"/>
                </a:cubicBezTo>
                <a:cubicBezTo>
                  <a:pt x="606744" y="186942"/>
                  <a:pt x="596322" y="197783"/>
                  <a:pt x="588996" y="212056"/>
                </a:cubicBezTo>
                <a:cubicBezTo>
                  <a:pt x="581671" y="226330"/>
                  <a:pt x="578009" y="243052"/>
                  <a:pt x="578009" y="262223"/>
                </a:cubicBezTo>
                <a:cubicBezTo>
                  <a:pt x="578009" y="279804"/>
                  <a:pt x="581253" y="296254"/>
                  <a:pt x="587741" y="311574"/>
                </a:cubicBezTo>
                <a:cubicBezTo>
                  <a:pt x="594229" y="326894"/>
                  <a:pt x="603689" y="338593"/>
                  <a:pt x="616120" y="346672"/>
                </a:cubicBezTo>
                <a:cubicBezTo>
                  <a:pt x="628552" y="354750"/>
                  <a:pt x="644688" y="358789"/>
                  <a:pt x="664529" y="358789"/>
                </a:cubicBezTo>
                <a:cubicBezTo>
                  <a:pt x="683700" y="358789"/>
                  <a:pt x="699920" y="353536"/>
                  <a:pt x="713189" y="343030"/>
                </a:cubicBezTo>
                <a:cubicBezTo>
                  <a:pt x="726458" y="332524"/>
                  <a:pt x="735646" y="317266"/>
                  <a:pt x="740752" y="297258"/>
                </a:cubicBezTo>
                <a:lnTo>
                  <a:pt x="716391" y="291105"/>
                </a:lnTo>
                <a:cubicBezTo>
                  <a:pt x="713042" y="306593"/>
                  <a:pt x="706638" y="318271"/>
                  <a:pt x="697178" y="326140"/>
                </a:cubicBezTo>
                <a:cubicBezTo>
                  <a:pt x="687718" y="334009"/>
                  <a:pt x="676166" y="337944"/>
                  <a:pt x="662520" y="337944"/>
                </a:cubicBezTo>
                <a:cubicBezTo>
                  <a:pt x="651302" y="337944"/>
                  <a:pt x="640879" y="335056"/>
                  <a:pt x="631252" y="329280"/>
                </a:cubicBezTo>
                <a:cubicBezTo>
                  <a:pt x="621625" y="323503"/>
                  <a:pt x="614530" y="314776"/>
                  <a:pt x="609967" y="303097"/>
                </a:cubicBezTo>
                <a:cubicBezTo>
                  <a:pt x="605405" y="291419"/>
                  <a:pt x="603123" y="277752"/>
                  <a:pt x="603123" y="262098"/>
                </a:cubicBezTo>
                <a:cubicBezTo>
                  <a:pt x="603123" y="249959"/>
                  <a:pt x="605049" y="238176"/>
                  <a:pt x="608900" y="226749"/>
                </a:cubicBezTo>
                <a:cubicBezTo>
                  <a:pt x="612751" y="215321"/>
                  <a:pt x="619427" y="206217"/>
                  <a:pt x="628929" y="199436"/>
                </a:cubicBezTo>
                <a:cubicBezTo>
                  <a:pt x="638431" y="192655"/>
                  <a:pt x="650256" y="189265"/>
                  <a:pt x="664403" y="189265"/>
                </a:cubicBezTo>
                <a:cubicBezTo>
                  <a:pt x="676710" y="189265"/>
                  <a:pt x="686923" y="192320"/>
                  <a:pt x="695043" y="198432"/>
                </a:cubicBezTo>
                <a:cubicBezTo>
                  <a:pt x="703164" y="204543"/>
                  <a:pt x="709359" y="214296"/>
                  <a:pt x="713628" y="227690"/>
                </a:cubicBezTo>
                <a:lnTo>
                  <a:pt x="737613" y="222040"/>
                </a:lnTo>
                <a:cubicBezTo>
                  <a:pt x="732674" y="205045"/>
                  <a:pt x="723925" y="191860"/>
                  <a:pt x="711368" y="182484"/>
                </a:cubicBezTo>
                <a:cubicBezTo>
                  <a:pt x="698811" y="173108"/>
                  <a:pt x="683323" y="168420"/>
                  <a:pt x="664906" y="168420"/>
                </a:cubicBezTo>
                <a:close/>
                <a:moveTo>
                  <a:pt x="207706" y="168420"/>
                </a:moveTo>
                <a:cubicBezTo>
                  <a:pt x="191465" y="168420"/>
                  <a:pt x="176584" y="172124"/>
                  <a:pt x="163064" y="179533"/>
                </a:cubicBezTo>
                <a:cubicBezTo>
                  <a:pt x="149544" y="186942"/>
                  <a:pt x="139122" y="197783"/>
                  <a:pt x="131796" y="212056"/>
                </a:cubicBezTo>
                <a:cubicBezTo>
                  <a:pt x="124471" y="226330"/>
                  <a:pt x="120809" y="243052"/>
                  <a:pt x="120809" y="262223"/>
                </a:cubicBezTo>
                <a:cubicBezTo>
                  <a:pt x="120809" y="279804"/>
                  <a:pt x="124053" y="296254"/>
                  <a:pt x="130541" y="311574"/>
                </a:cubicBezTo>
                <a:cubicBezTo>
                  <a:pt x="137029" y="326894"/>
                  <a:pt x="146489" y="338593"/>
                  <a:pt x="158920" y="346672"/>
                </a:cubicBezTo>
                <a:cubicBezTo>
                  <a:pt x="171352" y="354750"/>
                  <a:pt x="187488" y="358789"/>
                  <a:pt x="207329" y="358789"/>
                </a:cubicBezTo>
                <a:cubicBezTo>
                  <a:pt x="226500" y="358789"/>
                  <a:pt x="242720" y="353536"/>
                  <a:pt x="255989" y="343030"/>
                </a:cubicBezTo>
                <a:cubicBezTo>
                  <a:pt x="269258" y="332524"/>
                  <a:pt x="278446" y="317266"/>
                  <a:pt x="283552" y="297258"/>
                </a:cubicBezTo>
                <a:lnTo>
                  <a:pt x="259191" y="291105"/>
                </a:lnTo>
                <a:cubicBezTo>
                  <a:pt x="255842" y="306593"/>
                  <a:pt x="249438" y="318271"/>
                  <a:pt x="239978" y="326140"/>
                </a:cubicBezTo>
                <a:cubicBezTo>
                  <a:pt x="230518" y="334009"/>
                  <a:pt x="218966" y="337944"/>
                  <a:pt x="205320" y="337944"/>
                </a:cubicBezTo>
                <a:cubicBezTo>
                  <a:pt x="194102" y="337944"/>
                  <a:pt x="183679" y="335056"/>
                  <a:pt x="174052" y="329280"/>
                </a:cubicBezTo>
                <a:cubicBezTo>
                  <a:pt x="164425" y="323503"/>
                  <a:pt x="157330" y="314776"/>
                  <a:pt x="152767" y="303097"/>
                </a:cubicBezTo>
                <a:cubicBezTo>
                  <a:pt x="148205" y="291419"/>
                  <a:pt x="145924" y="277752"/>
                  <a:pt x="145924" y="262098"/>
                </a:cubicBezTo>
                <a:cubicBezTo>
                  <a:pt x="145924" y="249959"/>
                  <a:pt x="147849" y="238176"/>
                  <a:pt x="151700" y="226749"/>
                </a:cubicBezTo>
                <a:cubicBezTo>
                  <a:pt x="155551" y="215321"/>
                  <a:pt x="162227" y="206217"/>
                  <a:pt x="171729" y="199436"/>
                </a:cubicBezTo>
                <a:cubicBezTo>
                  <a:pt x="181231" y="192655"/>
                  <a:pt x="193056" y="189265"/>
                  <a:pt x="207204" y="189265"/>
                </a:cubicBezTo>
                <a:cubicBezTo>
                  <a:pt x="219510" y="189265"/>
                  <a:pt x="229723" y="192320"/>
                  <a:pt x="237844" y="198432"/>
                </a:cubicBezTo>
                <a:cubicBezTo>
                  <a:pt x="245964" y="204543"/>
                  <a:pt x="252159" y="214296"/>
                  <a:pt x="256428" y="227690"/>
                </a:cubicBezTo>
                <a:lnTo>
                  <a:pt x="280413" y="222040"/>
                </a:lnTo>
                <a:cubicBezTo>
                  <a:pt x="275474" y="205045"/>
                  <a:pt x="266725" y="191860"/>
                  <a:pt x="254168" y="182484"/>
                </a:cubicBezTo>
                <a:cubicBezTo>
                  <a:pt x="241611" y="173108"/>
                  <a:pt x="226123" y="168420"/>
                  <a:pt x="207706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2"/>
          </a:solidFill>
          <a:ln w="5060" cap="flat">
            <a:noFill/>
            <a:prstDash val="solid"/>
            <a:miter/>
          </a:ln>
        </p:spPr>
        <p:txBody>
          <a:bodyPr rtlCol="0" anchor="ctr"/>
          <a:lstStyle/>
          <a:p>
            <a:endParaRPr lang="en-NL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B1410E-A6F1-83CE-7698-98CFD359C6E4}"/>
              </a:ext>
            </a:extLst>
          </p:cNvPr>
          <p:cNvSpPr>
            <a:spLocks noChangeAspect="1"/>
          </p:cNvSpPr>
          <p:nvPr/>
        </p:nvSpPr>
        <p:spPr>
          <a:xfrm>
            <a:off x="3101007" y="2098849"/>
            <a:ext cx="1800000" cy="1800000"/>
          </a:xfrm>
          <a:custGeom>
            <a:avLst/>
            <a:gdLst>
              <a:gd name="connsiteX0" fmla="*/ 2493737 w 3240000"/>
              <a:gd name="connsiteY0" fmla="*/ 1565411 h 3240000"/>
              <a:gd name="connsiteX1" fmla="*/ 2429888 w 3240000"/>
              <a:gd name="connsiteY1" fmla="*/ 1591259 h 3240000"/>
              <a:gd name="connsiteX2" fmla="*/ 2260208 w 3240000"/>
              <a:gd name="connsiteY2" fmla="*/ 1760969 h 3240000"/>
              <a:gd name="connsiteX3" fmla="*/ 2154129 w 3240000"/>
              <a:gd name="connsiteY3" fmla="*/ 1654889 h 3240000"/>
              <a:gd name="connsiteX4" fmla="*/ 1942149 w 3240000"/>
              <a:gd name="connsiteY4" fmla="*/ 1867079 h 3240000"/>
              <a:gd name="connsiteX5" fmla="*/ 1885388 w 3240000"/>
              <a:gd name="connsiteY5" fmla="*/ 2434079 h 3240000"/>
              <a:gd name="connsiteX6" fmla="*/ 1813928 w 3240000"/>
              <a:gd name="connsiteY6" fmla="*/ 2508000 h 3240000"/>
              <a:gd name="connsiteX7" fmla="*/ 1360929 w 3240000"/>
              <a:gd name="connsiteY7" fmla="*/ 2699999 h 3240000"/>
              <a:gd name="connsiteX8" fmla="*/ 1329228 w 3240000"/>
              <a:gd name="connsiteY8" fmla="*/ 2699999 h 3240000"/>
              <a:gd name="connsiteX9" fmla="*/ 1260519 w 3240000"/>
              <a:gd name="connsiteY9" fmla="*/ 2769029 h 3240000"/>
              <a:gd name="connsiteX10" fmla="*/ 1261229 w 3240000"/>
              <a:gd name="connsiteY10" fmla="*/ 2770056 h 3240000"/>
              <a:gd name="connsiteX11" fmla="*/ 1261228 w 3240000"/>
              <a:gd name="connsiteY11" fmla="*/ 2770056 h 3240000"/>
              <a:gd name="connsiteX12" fmla="*/ 1260518 w 3240000"/>
              <a:gd name="connsiteY12" fmla="*/ 2769029 h 3240000"/>
              <a:gd name="connsiteX13" fmla="*/ 1260519 w 3240000"/>
              <a:gd name="connsiteY13" fmla="*/ 2880000 h 3240000"/>
              <a:gd name="connsiteX14" fmla="*/ 1360928 w 3240000"/>
              <a:gd name="connsiteY14" fmla="*/ 2880000 h 3240000"/>
              <a:gd name="connsiteX15" fmla="*/ 1943168 w 3240000"/>
              <a:gd name="connsiteY15" fmla="*/ 2633160 h 3240000"/>
              <a:gd name="connsiteX16" fmla="*/ 2012738 w 3240000"/>
              <a:gd name="connsiteY16" fmla="*/ 2561158 h 3240000"/>
              <a:gd name="connsiteX17" fmla="*/ 2578388 w 3240000"/>
              <a:gd name="connsiteY17" fmla="*/ 2503409 h 3240000"/>
              <a:gd name="connsiteX18" fmla="*/ 2790518 w 3240000"/>
              <a:gd name="connsiteY18" fmla="*/ 2291279 h 3240000"/>
              <a:gd name="connsiteX19" fmla="*/ 2684438 w 3240000"/>
              <a:gd name="connsiteY19" fmla="*/ 2185199 h 3240000"/>
              <a:gd name="connsiteX20" fmla="*/ 2854148 w 3240000"/>
              <a:gd name="connsiteY20" fmla="*/ 2015519 h 3240000"/>
              <a:gd name="connsiteX21" fmla="*/ 2854164 w 3240000"/>
              <a:gd name="connsiteY21" fmla="*/ 1889280 h 3240000"/>
              <a:gd name="connsiteX22" fmla="*/ 2726888 w 3240000"/>
              <a:gd name="connsiteY22" fmla="*/ 1888229 h 3240000"/>
              <a:gd name="connsiteX23" fmla="*/ 2557178 w 3240000"/>
              <a:gd name="connsiteY23" fmla="*/ 2057939 h 3240000"/>
              <a:gd name="connsiteX24" fmla="*/ 2387468 w 3240000"/>
              <a:gd name="connsiteY24" fmla="*/ 1888229 h 3240000"/>
              <a:gd name="connsiteX25" fmla="*/ 2557178 w 3240000"/>
              <a:gd name="connsiteY25" fmla="*/ 1718519 h 3240000"/>
              <a:gd name="connsiteX26" fmla="*/ 2557163 w 3240000"/>
              <a:gd name="connsiteY26" fmla="*/ 1592279 h 3240000"/>
              <a:gd name="connsiteX27" fmla="*/ 2493737 w 3240000"/>
              <a:gd name="connsiteY27" fmla="*/ 1565411 h 3240000"/>
              <a:gd name="connsiteX28" fmla="*/ 1261227 w 3240000"/>
              <a:gd name="connsiteY28" fmla="*/ 1116274 h 3240000"/>
              <a:gd name="connsiteX29" fmla="*/ 891905 w 3240000"/>
              <a:gd name="connsiteY29" fmla="*/ 1632391 h 3240000"/>
              <a:gd name="connsiteX30" fmla="*/ 905270 w 3240000"/>
              <a:gd name="connsiteY30" fmla="*/ 2297849 h 3240000"/>
              <a:gd name="connsiteX31" fmla="*/ 1109553 w 3240000"/>
              <a:gd name="connsiteY31" fmla="*/ 2420674 h 3240000"/>
              <a:gd name="connsiteX32" fmla="*/ 1107007 w 3240000"/>
              <a:gd name="connsiteY32" fmla="*/ 2257756 h 3240000"/>
              <a:gd name="connsiteX33" fmla="*/ 1141160 w 3240000"/>
              <a:gd name="connsiteY33" fmla="*/ 1828189 h 3240000"/>
              <a:gd name="connsiteX34" fmla="*/ 1150282 w 3240000"/>
              <a:gd name="connsiteY34" fmla="*/ 1806764 h 3240000"/>
              <a:gd name="connsiteX35" fmla="*/ 1152047 w 3240000"/>
              <a:gd name="connsiteY35" fmla="*/ 1805058 h 3240000"/>
              <a:gd name="connsiteX36" fmla="*/ 1199921 w 3240000"/>
              <a:gd name="connsiteY36" fmla="*/ 1807612 h 3240000"/>
              <a:gd name="connsiteX37" fmla="*/ 1182102 w 3240000"/>
              <a:gd name="connsiteY37" fmla="*/ 2478798 h 3240000"/>
              <a:gd name="connsiteX38" fmla="*/ 1184647 w 3240000"/>
              <a:gd name="connsiteY38" fmla="*/ 2518679 h 3240000"/>
              <a:gd name="connsiteX39" fmla="*/ 1233511 w 3240000"/>
              <a:gd name="connsiteY39" fmla="*/ 2729942 h 3240000"/>
              <a:gd name="connsiteX40" fmla="*/ 1260517 w 3240000"/>
              <a:gd name="connsiteY40" fmla="*/ 2769028 h 3240000"/>
              <a:gd name="connsiteX41" fmla="*/ 1329227 w 3240000"/>
              <a:gd name="connsiteY41" fmla="*/ 2699998 h 3240000"/>
              <a:gd name="connsiteX42" fmla="*/ 1311652 w 3240000"/>
              <a:gd name="connsiteY42" fmla="*/ 2668095 h 3240000"/>
              <a:gd name="connsiteX43" fmla="*/ 1279046 w 3240000"/>
              <a:gd name="connsiteY43" fmla="*/ 2443796 h 3240000"/>
              <a:gd name="connsiteX44" fmla="*/ 1572425 w 3240000"/>
              <a:gd name="connsiteY44" fmla="*/ 2312911 h 3240000"/>
              <a:gd name="connsiteX45" fmla="*/ 1689522 w 3240000"/>
              <a:gd name="connsiteY45" fmla="*/ 2106294 h 3240000"/>
              <a:gd name="connsiteX46" fmla="*/ 1261227 w 3240000"/>
              <a:gd name="connsiteY46" fmla="*/ 1116274 h 3240000"/>
              <a:gd name="connsiteX47" fmla="*/ 304979 w 3240000"/>
              <a:gd name="connsiteY47" fmla="*/ 496703 h 3240000"/>
              <a:gd name="connsiteX48" fmla="*/ 363245 w 3240000"/>
              <a:gd name="connsiteY48" fmla="*/ 496703 h 3240000"/>
              <a:gd name="connsiteX49" fmla="*/ 393194 w 3240000"/>
              <a:gd name="connsiteY49" fmla="*/ 505117 h 3240000"/>
              <a:gd name="connsiteX50" fmla="*/ 402675 w 3240000"/>
              <a:gd name="connsiteY50" fmla="*/ 526590 h 3240000"/>
              <a:gd name="connsiteX51" fmla="*/ 397778 w 3240000"/>
              <a:gd name="connsiteY51" fmla="*/ 543103 h 3240000"/>
              <a:gd name="connsiteX52" fmla="*/ 383463 w 3240000"/>
              <a:gd name="connsiteY52" fmla="*/ 554153 h 3240000"/>
              <a:gd name="connsiteX53" fmla="*/ 357343 w 3240000"/>
              <a:gd name="connsiteY53" fmla="*/ 557606 h 3240000"/>
              <a:gd name="connsiteX54" fmla="*/ 304979 w 3240000"/>
              <a:gd name="connsiteY54" fmla="*/ 557606 h 3240000"/>
              <a:gd name="connsiteX55" fmla="*/ 533779 w 3240000"/>
              <a:gd name="connsiteY55" fmla="*/ 495697 h 3240000"/>
              <a:gd name="connsiteX56" fmla="*/ 546839 w 3240000"/>
              <a:gd name="connsiteY56" fmla="*/ 533872 h 3240000"/>
              <a:gd name="connsiteX57" fmla="*/ 566051 w 3240000"/>
              <a:gd name="connsiteY57" fmla="*/ 584855 h 3240000"/>
              <a:gd name="connsiteX58" fmla="*/ 503641 w 3240000"/>
              <a:gd name="connsiteY58" fmla="*/ 584855 h 3240000"/>
              <a:gd name="connsiteX59" fmla="*/ 523859 w 3240000"/>
              <a:gd name="connsiteY59" fmla="*/ 530858 h 3240000"/>
              <a:gd name="connsiteX60" fmla="*/ 533779 w 3240000"/>
              <a:gd name="connsiteY60" fmla="*/ 495697 h 3240000"/>
              <a:gd name="connsiteX61" fmla="*/ 1380286 w 3240000"/>
              <a:gd name="connsiteY61" fmla="*/ 494066 h 3240000"/>
              <a:gd name="connsiteX62" fmla="*/ 1413124 w 3240000"/>
              <a:gd name="connsiteY62" fmla="*/ 503296 h 3240000"/>
              <a:gd name="connsiteX63" fmla="*/ 1435350 w 3240000"/>
              <a:gd name="connsiteY63" fmla="*/ 529289 h 3240000"/>
              <a:gd name="connsiteX64" fmla="*/ 1442948 w 3240000"/>
              <a:gd name="connsiteY64" fmla="*/ 568531 h 3240000"/>
              <a:gd name="connsiteX65" fmla="*/ 1425179 w 3240000"/>
              <a:gd name="connsiteY65" fmla="*/ 623407 h 3240000"/>
              <a:gd name="connsiteX66" fmla="*/ 1379910 w 3240000"/>
              <a:gd name="connsiteY66" fmla="*/ 642745 h 3240000"/>
              <a:gd name="connsiteX67" fmla="*/ 1335017 w 3240000"/>
              <a:gd name="connsiteY67" fmla="*/ 623595 h 3240000"/>
              <a:gd name="connsiteX68" fmla="*/ 1317123 w 3240000"/>
              <a:gd name="connsiteY68" fmla="*/ 571168 h 3240000"/>
              <a:gd name="connsiteX69" fmla="*/ 1335770 w 3240000"/>
              <a:gd name="connsiteY69" fmla="*/ 511835 h 3240000"/>
              <a:gd name="connsiteX70" fmla="*/ 1380286 w 3240000"/>
              <a:gd name="connsiteY70" fmla="*/ 494066 h 3240000"/>
              <a:gd name="connsiteX71" fmla="*/ 1499190 w 3240000"/>
              <a:gd name="connsiteY71" fmla="*/ 476359 h 3240000"/>
              <a:gd name="connsiteX72" fmla="*/ 1499190 w 3240000"/>
              <a:gd name="connsiteY72" fmla="*/ 660450 h 3240000"/>
              <a:gd name="connsiteX73" fmla="*/ 1522546 w 3240000"/>
              <a:gd name="connsiteY73" fmla="*/ 660450 h 3240000"/>
              <a:gd name="connsiteX74" fmla="*/ 1522546 w 3240000"/>
              <a:gd name="connsiteY74" fmla="*/ 515789 h 3240000"/>
              <a:gd name="connsiteX75" fmla="*/ 1619238 w 3240000"/>
              <a:gd name="connsiteY75" fmla="*/ 660450 h 3240000"/>
              <a:gd name="connsiteX76" fmla="*/ 1644227 w 3240000"/>
              <a:gd name="connsiteY76" fmla="*/ 660450 h 3240000"/>
              <a:gd name="connsiteX77" fmla="*/ 1644227 w 3240000"/>
              <a:gd name="connsiteY77" fmla="*/ 476359 h 3240000"/>
              <a:gd name="connsiteX78" fmla="*/ 1620871 w 3240000"/>
              <a:gd name="connsiteY78" fmla="*/ 476359 h 3240000"/>
              <a:gd name="connsiteX79" fmla="*/ 1620871 w 3240000"/>
              <a:gd name="connsiteY79" fmla="*/ 620895 h 3240000"/>
              <a:gd name="connsiteX80" fmla="*/ 1524179 w 3240000"/>
              <a:gd name="connsiteY80" fmla="*/ 476359 h 3240000"/>
              <a:gd name="connsiteX81" fmla="*/ 1227360 w 3240000"/>
              <a:gd name="connsiteY81" fmla="*/ 476359 h 3240000"/>
              <a:gd name="connsiteX82" fmla="*/ 1227360 w 3240000"/>
              <a:gd name="connsiteY82" fmla="*/ 660450 h 3240000"/>
              <a:gd name="connsiteX83" fmla="*/ 1251721 w 3240000"/>
              <a:gd name="connsiteY83" fmla="*/ 660450 h 3240000"/>
              <a:gd name="connsiteX84" fmla="*/ 1251721 w 3240000"/>
              <a:gd name="connsiteY84" fmla="*/ 476359 h 3240000"/>
              <a:gd name="connsiteX85" fmla="*/ 1057003 w 3240000"/>
              <a:gd name="connsiteY85" fmla="*/ 476359 h 3240000"/>
              <a:gd name="connsiteX86" fmla="*/ 1057003 w 3240000"/>
              <a:gd name="connsiteY86" fmla="*/ 498083 h 3240000"/>
              <a:gd name="connsiteX87" fmla="*/ 1117655 w 3240000"/>
              <a:gd name="connsiteY87" fmla="*/ 498083 h 3240000"/>
              <a:gd name="connsiteX88" fmla="*/ 1117655 w 3240000"/>
              <a:gd name="connsiteY88" fmla="*/ 660450 h 3240000"/>
              <a:gd name="connsiteX89" fmla="*/ 1142016 w 3240000"/>
              <a:gd name="connsiteY89" fmla="*/ 660450 h 3240000"/>
              <a:gd name="connsiteX90" fmla="*/ 1142016 w 3240000"/>
              <a:gd name="connsiteY90" fmla="*/ 498083 h 3240000"/>
              <a:gd name="connsiteX91" fmla="*/ 1202919 w 3240000"/>
              <a:gd name="connsiteY91" fmla="*/ 498083 h 3240000"/>
              <a:gd name="connsiteX92" fmla="*/ 1202919 w 3240000"/>
              <a:gd name="connsiteY92" fmla="*/ 476359 h 3240000"/>
              <a:gd name="connsiteX93" fmla="*/ 998760 w 3240000"/>
              <a:gd name="connsiteY93" fmla="*/ 476359 h 3240000"/>
              <a:gd name="connsiteX94" fmla="*/ 998760 w 3240000"/>
              <a:gd name="connsiteY94" fmla="*/ 660450 h 3240000"/>
              <a:gd name="connsiteX95" fmla="*/ 1023121 w 3240000"/>
              <a:gd name="connsiteY95" fmla="*/ 660450 h 3240000"/>
              <a:gd name="connsiteX96" fmla="*/ 1023121 w 3240000"/>
              <a:gd name="connsiteY96" fmla="*/ 476359 h 3240000"/>
              <a:gd name="connsiteX97" fmla="*/ 641940 w 3240000"/>
              <a:gd name="connsiteY97" fmla="*/ 476359 h 3240000"/>
              <a:gd name="connsiteX98" fmla="*/ 641940 w 3240000"/>
              <a:gd name="connsiteY98" fmla="*/ 660450 h 3240000"/>
              <a:gd name="connsiteX99" fmla="*/ 665296 w 3240000"/>
              <a:gd name="connsiteY99" fmla="*/ 660450 h 3240000"/>
              <a:gd name="connsiteX100" fmla="*/ 665296 w 3240000"/>
              <a:gd name="connsiteY100" fmla="*/ 515789 h 3240000"/>
              <a:gd name="connsiteX101" fmla="*/ 761988 w 3240000"/>
              <a:gd name="connsiteY101" fmla="*/ 660450 h 3240000"/>
              <a:gd name="connsiteX102" fmla="*/ 786977 w 3240000"/>
              <a:gd name="connsiteY102" fmla="*/ 660450 h 3240000"/>
              <a:gd name="connsiteX103" fmla="*/ 786977 w 3240000"/>
              <a:gd name="connsiteY103" fmla="*/ 476359 h 3240000"/>
              <a:gd name="connsiteX104" fmla="*/ 763621 w 3240000"/>
              <a:gd name="connsiteY104" fmla="*/ 476359 h 3240000"/>
              <a:gd name="connsiteX105" fmla="*/ 763621 w 3240000"/>
              <a:gd name="connsiteY105" fmla="*/ 620895 h 3240000"/>
              <a:gd name="connsiteX106" fmla="*/ 666929 w 3240000"/>
              <a:gd name="connsiteY106" fmla="*/ 476359 h 3240000"/>
              <a:gd name="connsiteX107" fmla="*/ 521222 w 3240000"/>
              <a:gd name="connsiteY107" fmla="*/ 476359 h 3240000"/>
              <a:gd name="connsiteX108" fmla="*/ 450524 w 3240000"/>
              <a:gd name="connsiteY108" fmla="*/ 660450 h 3240000"/>
              <a:gd name="connsiteX109" fmla="*/ 476392 w 3240000"/>
              <a:gd name="connsiteY109" fmla="*/ 660450 h 3240000"/>
              <a:gd name="connsiteX110" fmla="*/ 496609 w 3240000"/>
              <a:gd name="connsiteY110" fmla="*/ 604695 h 3240000"/>
              <a:gd name="connsiteX111" fmla="*/ 573586 w 3240000"/>
              <a:gd name="connsiteY111" fmla="*/ 604695 h 3240000"/>
              <a:gd name="connsiteX112" fmla="*/ 595059 w 3240000"/>
              <a:gd name="connsiteY112" fmla="*/ 660450 h 3240000"/>
              <a:gd name="connsiteX113" fmla="*/ 622811 w 3240000"/>
              <a:gd name="connsiteY113" fmla="*/ 660450 h 3240000"/>
              <a:gd name="connsiteX114" fmla="*/ 547466 w 3240000"/>
              <a:gd name="connsiteY114" fmla="*/ 476359 h 3240000"/>
              <a:gd name="connsiteX115" fmla="*/ 280618 w 3240000"/>
              <a:gd name="connsiteY115" fmla="*/ 476359 h 3240000"/>
              <a:gd name="connsiteX116" fmla="*/ 280618 w 3240000"/>
              <a:gd name="connsiteY116" fmla="*/ 660450 h 3240000"/>
              <a:gd name="connsiteX117" fmla="*/ 304979 w 3240000"/>
              <a:gd name="connsiteY117" fmla="*/ 660450 h 3240000"/>
              <a:gd name="connsiteX118" fmla="*/ 304979 w 3240000"/>
              <a:gd name="connsiteY118" fmla="*/ 578702 h 3240000"/>
              <a:gd name="connsiteX119" fmla="*/ 333233 w 3240000"/>
              <a:gd name="connsiteY119" fmla="*/ 578702 h 3240000"/>
              <a:gd name="connsiteX120" fmla="*/ 346795 w 3240000"/>
              <a:gd name="connsiteY120" fmla="*/ 579581 h 3240000"/>
              <a:gd name="connsiteX121" fmla="*/ 357908 w 3240000"/>
              <a:gd name="connsiteY121" fmla="*/ 584478 h 3240000"/>
              <a:gd name="connsiteX122" fmla="*/ 370277 w 3240000"/>
              <a:gd name="connsiteY122" fmla="*/ 596784 h 3240000"/>
              <a:gd name="connsiteX123" fmla="*/ 387858 w 3240000"/>
              <a:gd name="connsiteY123" fmla="*/ 622150 h 3240000"/>
              <a:gd name="connsiteX124" fmla="*/ 412219 w 3240000"/>
              <a:gd name="connsiteY124" fmla="*/ 660450 h 3240000"/>
              <a:gd name="connsiteX125" fmla="*/ 442859 w 3240000"/>
              <a:gd name="connsiteY125" fmla="*/ 660450 h 3240000"/>
              <a:gd name="connsiteX126" fmla="*/ 410838 w 3240000"/>
              <a:gd name="connsiteY126" fmla="*/ 610346 h 3240000"/>
              <a:gd name="connsiteX127" fmla="*/ 390620 w 3240000"/>
              <a:gd name="connsiteY127" fmla="*/ 585859 h 3240000"/>
              <a:gd name="connsiteX128" fmla="*/ 375928 w 3240000"/>
              <a:gd name="connsiteY128" fmla="*/ 576693 h 3240000"/>
              <a:gd name="connsiteX129" fmla="*/ 415107 w 3240000"/>
              <a:gd name="connsiteY129" fmla="*/ 559614 h 3240000"/>
              <a:gd name="connsiteX130" fmla="*/ 427790 w 3240000"/>
              <a:gd name="connsiteY130" fmla="*/ 526589 h 3240000"/>
              <a:gd name="connsiteX131" fmla="*/ 420130 w 3240000"/>
              <a:gd name="connsiteY131" fmla="*/ 498837 h 3240000"/>
              <a:gd name="connsiteX132" fmla="*/ 399662 w 3240000"/>
              <a:gd name="connsiteY132" fmla="*/ 481319 h 3240000"/>
              <a:gd name="connsiteX133" fmla="*/ 362241 w 3240000"/>
              <a:gd name="connsiteY133" fmla="*/ 476359 h 3240000"/>
              <a:gd name="connsiteX134" fmla="*/ 114028 w 3240000"/>
              <a:gd name="connsiteY134" fmla="*/ 476359 h 3240000"/>
              <a:gd name="connsiteX135" fmla="*/ 114028 w 3240000"/>
              <a:gd name="connsiteY135" fmla="*/ 498083 h 3240000"/>
              <a:gd name="connsiteX136" fmla="*/ 174680 w 3240000"/>
              <a:gd name="connsiteY136" fmla="*/ 498083 h 3240000"/>
              <a:gd name="connsiteX137" fmla="*/ 174680 w 3240000"/>
              <a:gd name="connsiteY137" fmla="*/ 660450 h 3240000"/>
              <a:gd name="connsiteX138" fmla="*/ 199041 w 3240000"/>
              <a:gd name="connsiteY138" fmla="*/ 660450 h 3240000"/>
              <a:gd name="connsiteX139" fmla="*/ 199041 w 3240000"/>
              <a:gd name="connsiteY139" fmla="*/ 498083 h 3240000"/>
              <a:gd name="connsiteX140" fmla="*/ 259944 w 3240000"/>
              <a:gd name="connsiteY140" fmla="*/ 498083 h 3240000"/>
              <a:gd name="connsiteX141" fmla="*/ 259944 w 3240000"/>
              <a:gd name="connsiteY141" fmla="*/ 476359 h 3240000"/>
              <a:gd name="connsiteX142" fmla="*/ 886706 w 3240000"/>
              <a:gd name="connsiteY142" fmla="*/ 473220 h 3240000"/>
              <a:gd name="connsiteX143" fmla="*/ 852927 w 3240000"/>
              <a:gd name="connsiteY143" fmla="*/ 479498 h 3240000"/>
              <a:gd name="connsiteX144" fmla="*/ 829821 w 3240000"/>
              <a:gd name="connsiteY144" fmla="*/ 497895 h 3240000"/>
              <a:gd name="connsiteX145" fmla="*/ 821910 w 3240000"/>
              <a:gd name="connsiteY145" fmla="*/ 523952 h 3240000"/>
              <a:gd name="connsiteX146" fmla="*/ 828377 w 3240000"/>
              <a:gd name="connsiteY146" fmla="*/ 546869 h 3240000"/>
              <a:gd name="connsiteX147" fmla="*/ 848029 w 3240000"/>
              <a:gd name="connsiteY147" fmla="*/ 564010 h 3240000"/>
              <a:gd name="connsiteX148" fmla="*/ 883567 w 3240000"/>
              <a:gd name="connsiteY148" fmla="*/ 575500 h 3240000"/>
              <a:gd name="connsiteX149" fmla="*/ 916342 w 3240000"/>
              <a:gd name="connsiteY149" fmla="*/ 584478 h 3240000"/>
              <a:gd name="connsiteX150" fmla="*/ 932917 w 3240000"/>
              <a:gd name="connsiteY150" fmla="*/ 595340 h 3240000"/>
              <a:gd name="connsiteX151" fmla="*/ 937940 w 3240000"/>
              <a:gd name="connsiteY151" fmla="*/ 610472 h 3240000"/>
              <a:gd name="connsiteX152" fmla="*/ 932729 w 3240000"/>
              <a:gd name="connsiteY152" fmla="*/ 626231 h 3240000"/>
              <a:gd name="connsiteX153" fmla="*/ 916844 w 3240000"/>
              <a:gd name="connsiteY153" fmla="*/ 637596 h 3240000"/>
              <a:gd name="connsiteX154" fmla="*/ 892231 w 3240000"/>
              <a:gd name="connsiteY154" fmla="*/ 641740 h 3240000"/>
              <a:gd name="connsiteX155" fmla="*/ 863977 w 3240000"/>
              <a:gd name="connsiteY155" fmla="*/ 636277 h 3240000"/>
              <a:gd name="connsiteX156" fmla="*/ 845455 w 3240000"/>
              <a:gd name="connsiteY156" fmla="*/ 621962 h 3240000"/>
              <a:gd name="connsiteX157" fmla="*/ 837858 w 3240000"/>
              <a:gd name="connsiteY157" fmla="*/ 599296 h 3240000"/>
              <a:gd name="connsiteX158" fmla="*/ 814878 w 3240000"/>
              <a:gd name="connsiteY158" fmla="*/ 601305 h 3240000"/>
              <a:gd name="connsiteX159" fmla="*/ 824987 w 3240000"/>
              <a:gd name="connsiteY159" fmla="*/ 634394 h 3240000"/>
              <a:gd name="connsiteX160" fmla="*/ 851483 w 3240000"/>
              <a:gd name="connsiteY160" fmla="*/ 656306 h 3240000"/>
              <a:gd name="connsiteX161" fmla="*/ 893362 w 3240000"/>
              <a:gd name="connsiteY161" fmla="*/ 663590 h 3240000"/>
              <a:gd name="connsiteX162" fmla="*/ 928836 w 3240000"/>
              <a:gd name="connsiteY162" fmla="*/ 656369 h 3240000"/>
              <a:gd name="connsiteX163" fmla="*/ 953009 w 3240000"/>
              <a:gd name="connsiteY163" fmla="*/ 636152 h 3240000"/>
              <a:gd name="connsiteX164" fmla="*/ 961423 w 3240000"/>
              <a:gd name="connsiteY164" fmla="*/ 608463 h 3240000"/>
              <a:gd name="connsiteX165" fmla="*/ 953763 w 3240000"/>
              <a:gd name="connsiteY165" fmla="*/ 582281 h 3240000"/>
              <a:gd name="connsiteX166" fmla="*/ 930029 w 3240000"/>
              <a:gd name="connsiteY166" fmla="*/ 563507 h 3240000"/>
              <a:gd name="connsiteX167" fmla="*/ 889280 w 3240000"/>
              <a:gd name="connsiteY167" fmla="*/ 551766 h 3240000"/>
              <a:gd name="connsiteX168" fmla="*/ 852550 w 3240000"/>
              <a:gd name="connsiteY168" fmla="*/ 538644 h 3240000"/>
              <a:gd name="connsiteX169" fmla="*/ 845392 w 3240000"/>
              <a:gd name="connsiteY169" fmla="*/ 522319 h 3240000"/>
              <a:gd name="connsiteX170" fmla="*/ 855501 w 3240000"/>
              <a:gd name="connsiteY170" fmla="*/ 502792 h 3240000"/>
              <a:gd name="connsiteX171" fmla="*/ 887711 w 3240000"/>
              <a:gd name="connsiteY171" fmla="*/ 494693 h 3240000"/>
              <a:gd name="connsiteX172" fmla="*/ 919795 w 3240000"/>
              <a:gd name="connsiteY172" fmla="*/ 503609 h 3240000"/>
              <a:gd name="connsiteX173" fmla="*/ 932541 w 3240000"/>
              <a:gd name="connsiteY173" fmla="*/ 529979 h 3240000"/>
              <a:gd name="connsiteX174" fmla="*/ 955897 w 3240000"/>
              <a:gd name="connsiteY174" fmla="*/ 528221 h 3240000"/>
              <a:gd name="connsiteX175" fmla="*/ 946856 w 3240000"/>
              <a:gd name="connsiteY175" fmla="*/ 499214 h 3240000"/>
              <a:gd name="connsiteX176" fmla="*/ 922809 w 3240000"/>
              <a:gd name="connsiteY176" fmla="*/ 479812 h 3240000"/>
              <a:gd name="connsiteX177" fmla="*/ 886706 w 3240000"/>
              <a:gd name="connsiteY177" fmla="*/ 473220 h 3240000"/>
              <a:gd name="connsiteX178" fmla="*/ 1380160 w 3240000"/>
              <a:gd name="connsiteY178" fmla="*/ 473094 h 3240000"/>
              <a:gd name="connsiteX179" fmla="*/ 1316619 w 3240000"/>
              <a:gd name="connsiteY179" fmla="*/ 499025 h 3240000"/>
              <a:gd name="connsiteX180" fmla="*/ 1292007 w 3240000"/>
              <a:gd name="connsiteY180" fmla="*/ 570791 h 3240000"/>
              <a:gd name="connsiteX181" fmla="*/ 1302555 w 3240000"/>
              <a:gd name="connsiteY181" fmla="*/ 616751 h 3240000"/>
              <a:gd name="connsiteX182" fmla="*/ 1333572 w 3240000"/>
              <a:gd name="connsiteY182" fmla="*/ 651032 h 3240000"/>
              <a:gd name="connsiteX183" fmla="*/ 1380034 w 3240000"/>
              <a:gd name="connsiteY183" fmla="*/ 663590 h 3240000"/>
              <a:gd name="connsiteX184" fmla="*/ 1424738 w 3240000"/>
              <a:gd name="connsiteY184" fmla="*/ 652225 h 3240000"/>
              <a:gd name="connsiteX185" fmla="*/ 1456760 w 3240000"/>
              <a:gd name="connsiteY185" fmla="*/ 618760 h 3240000"/>
              <a:gd name="connsiteX186" fmla="*/ 1468061 w 3240000"/>
              <a:gd name="connsiteY186" fmla="*/ 568656 h 3240000"/>
              <a:gd name="connsiteX187" fmla="*/ 1457325 w 3240000"/>
              <a:gd name="connsiteY187" fmla="*/ 519243 h 3240000"/>
              <a:gd name="connsiteX188" fmla="*/ 1426120 w 3240000"/>
              <a:gd name="connsiteY188" fmla="*/ 485275 h 3240000"/>
              <a:gd name="connsiteX189" fmla="*/ 1380160 w 3240000"/>
              <a:gd name="connsiteY189" fmla="*/ 473094 h 3240000"/>
              <a:gd name="connsiteX190" fmla="*/ 676454 w 3240000"/>
              <a:gd name="connsiteY190" fmla="*/ 191903 h 3240000"/>
              <a:gd name="connsiteX191" fmla="*/ 734720 w 3240000"/>
              <a:gd name="connsiteY191" fmla="*/ 191903 h 3240000"/>
              <a:gd name="connsiteX192" fmla="*/ 764669 w 3240000"/>
              <a:gd name="connsiteY192" fmla="*/ 200317 h 3240000"/>
              <a:gd name="connsiteX193" fmla="*/ 774150 w 3240000"/>
              <a:gd name="connsiteY193" fmla="*/ 221790 h 3240000"/>
              <a:gd name="connsiteX194" fmla="*/ 769253 w 3240000"/>
              <a:gd name="connsiteY194" fmla="*/ 238303 h 3240000"/>
              <a:gd name="connsiteX195" fmla="*/ 754937 w 3240000"/>
              <a:gd name="connsiteY195" fmla="*/ 249353 h 3240000"/>
              <a:gd name="connsiteX196" fmla="*/ 728818 w 3240000"/>
              <a:gd name="connsiteY196" fmla="*/ 252806 h 3240000"/>
              <a:gd name="connsiteX197" fmla="*/ 676454 w 3240000"/>
              <a:gd name="connsiteY197" fmla="*/ 252806 h 3240000"/>
              <a:gd name="connsiteX198" fmla="*/ 1023154 w 3240000"/>
              <a:gd name="connsiteY198" fmla="*/ 171559 h 3240000"/>
              <a:gd name="connsiteX199" fmla="*/ 1094103 w 3240000"/>
              <a:gd name="connsiteY199" fmla="*/ 277669 h 3240000"/>
              <a:gd name="connsiteX200" fmla="*/ 1094103 w 3240000"/>
              <a:gd name="connsiteY200" fmla="*/ 355650 h 3240000"/>
              <a:gd name="connsiteX201" fmla="*/ 1118464 w 3240000"/>
              <a:gd name="connsiteY201" fmla="*/ 355650 h 3240000"/>
              <a:gd name="connsiteX202" fmla="*/ 1118464 w 3240000"/>
              <a:gd name="connsiteY202" fmla="*/ 277669 h 3240000"/>
              <a:gd name="connsiteX203" fmla="*/ 1191925 w 3240000"/>
              <a:gd name="connsiteY203" fmla="*/ 171559 h 3240000"/>
              <a:gd name="connsiteX204" fmla="*/ 1163545 w 3240000"/>
              <a:gd name="connsiteY204" fmla="*/ 171559 h 3240000"/>
              <a:gd name="connsiteX205" fmla="*/ 1127882 w 3240000"/>
              <a:gd name="connsiteY205" fmla="*/ 225681 h 3240000"/>
              <a:gd name="connsiteX206" fmla="*/ 1107790 w 3240000"/>
              <a:gd name="connsiteY206" fmla="*/ 258205 h 3240000"/>
              <a:gd name="connsiteX207" fmla="*/ 1089080 w 3240000"/>
              <a:gd name="connsiteY207" fmla="*/ 227063 h 3240000"/>
              <a:gd name="connsiteX208" fmla="*/ 1052789 w 3240000"/>
              <a:gd name="connsiteY208" fmla="*/ 171559 h 3240000"/>
              <a:gd name="connsiteX209" fmla="*/ 652093 w 3240000"/>
              <a:gd name="connsiteY209" fmla="*/ 171559 h 3240000"/>
              <a:gd name="connsiteX210" fmla="*/ 652093 w 3240000"/>
              <a:gd name="connsiteY210" fmla="*/ 355650 h 3240000"/>
              <a:gd name="connsiteX211" fmla="*/ 676454 w 3240000"/>
              <a:gd name="connsiteY211" fmla="*/ 355650 h 3240000"/>
              <a:gd name="connsiteX212" fmla="*/ 676454 w 3240000"/>
              <a:gd name="connsiteY212" fmla="*/ 273902 h 3240000"/>
              <a:gd name="connsiteX213" fmla="*/ 704708 w 3240000"/>
              <a:gd name="connsiteY213" fmla="*/ 273902 h 3240000"/>
              <a:gd name="connsiteX214" fmla="*/ 718270 w 3240000"/>
              <a:gd name="connsiteY214" fmla="*/ 274781 h 3240000"/>
              <a:gd name="connsiteX215" fmla="*/ 729383 w 3240000"/>
              <a:gd name="connsiteY215" fmla="*/ 279678 h 3240000"/>
              <a:gd name="connsiteX216" fmla="*/ 741752 w 3240000"/>
              <a:gd name="connsiteY216" fmla="*/ 291984 h 3240000"/>
              <a:gd name="connsiteX217" fmla="*/ 759333 w 3240000"/>
              <a:gd name="connsiteY217" fmla="*/ 317350 h 3240000"/>
              <a:gd name="connsiteX218" fmla="*/ 783694 w 3240000"/>
              <a:gd name="connsiteY218" fmla="*/ 355650 h 3240000"/>
              <a:gd name="connsiteX219" fmla="*/ 814334 w 3240000"/>
              <a:gd name="connsiteY219" fmla="*/ 355650 h 3240000"/>
              <a:gd name="connsiteX220" fmla="*/ 782313 w 3240000"/>
              <a:gd name="connsiteY220" fmla="*/ 305546 h 3240000"/>
              <a:gd name="connsiteX221" fmla="*/ 762095 w 3240000"/>
              <a:gd name="connsiteY221" fmla="*/ 281059 h 3240000"/>
              <a:gd name="connsiteX222" fmla="*/ 747403 w 3240000"/>
              <a:gd name="connsiteY222" fmla="*/ 271893 h 3240000"/>
              <a:gd name="connsiteX223" fmla="*/ 786582 w 3240000"/>
              <a:gd name="connsiteY223" fmla="*/ 254815 h 3240000"/>
              <a:gd name="connsiteX224" fmla="*/ 799265 w 3240000"/>
              <a:gd name="connsiteY224" fmla="*/ 221789 h 3240000"/>
              <a:gd name="connsiteX225" fmla="*/ 791605 w 3240000"/>
              <a:gd name="connsiteY225" fmla="*/ 194037 h 3240000"/>
              <a:gd name="connsiteX226" fmla="*/ 771137 w 3240000"/>
              <a:gd name="connsiteY226" fmla="*/ 176519 h 3240000"/>
              <a:gd name="connsiteX227" fmla="*/ 733716 w 3240000"/>
              <a:gd name="connsiteY227" fmla="*/ 171559 h 3240000"/>
              <a:gd name="connsiteX228" fmla="*/ 480768 w 3240000"/>
              <a:gd name="connsiteY228" fmla="*/ 171559 h 3240000"/>
              <a:gd name="connsiteX229" fmla="*/ 480768 w 3240000"/>
              <a:gd name="connsiteY229" fmla="*/ 355650 h 3240000"/>
              <a:gd name="connsiteX230" fmla="*/ 618146 w 3240000"/>
              <a:gd name="connsiteY230" fmla="*/ 355650 h 3240000"/>
              <a:gd name="connsiteX231" fmla="*/ 618146 w 3240000"/>
              <a:gd name="connsiteY231" fmla="*/ 333926 h 3240000"/>
              <a:gd name="connsiteX232" fmla="*/ 505129 w 3240000"/>
              <a:gd name="connsiteY232" fmla="*/ 333926 h 3240000"/>
              <a:gd name="connsiteX233" fmla="*/ 505129 w 3240000"/>
              <a:gd name="connsiteY233" fmla="*/ 271265 h 3240000"/>
              <a:gd name="connsiteX234" fmla="*/ 606970 w 3240000"/>
              <a:gd name="connsiteY234" fmla="*/ 271265 h 3240000"/>
              <a:gd name="connsiteX235" fmla="*/ 606970 w 3240000"/>
              <a:gd name="connsiteY235" fmla="*/ 249666 h 3240000"/>
              <a:gd name="connsiteX236" fmla="*/ 505129 w 3240000"/>
              <a:gd name="connsiteY236" fmla="*/ 249666 h 3240000"/>
              <a:gd name="connsiteX237" fmla="*/ 505129 w 3240000"/>
              <a:gd name="connsiteY237" fmla="*/ 193283 h 3240000"/>
              <a:gd name="connsiteX238" fmla="*/ 613876 w 3240000"/>
              <a:gd name="connsiteY238" fmla="*/ 193283 h 3240000"/>
              <a:gd name="connsiteX239" fmla="*/ 613876 w 3240000"/>
              <a:gd name="connsiteY239" fmla="*/ 171559 h 3240000"/>
              <a:gd name="connsiteX240" fmla="*/ 299040 w 3240000"/>
              <a:gd name="connsiteY240" fmla="*/ 171559 h 3240000"/>
              <a:gd name="connsiteX241" fmla="*/ 299040 w 3240000"/>
              <a:gd name="connsiteY241" fmla="*/ 355650 h 3240000"/>
              <a:gd name="connsiteX242" fmla="*/ 322396 w 3240000"/>
              <a:gd name="connsiteY242" fmla="*/ 355650 h 3240000"/>
              <a:gd name="connsiteX243" fmla="*/ 322396 w 3240000"/>
              <a:gd name="connsiteY243" fmla="*/ 210989 h 3240000"/>
              <a:gd name="connsiteX244" fmla="*/ 419088 w 3240000"/>
              <a:gd name="connsiteY244" fmla="*/ 355650 h 3240000"/>
              <a:gd name="connsiteX245" fmla="*/ 444077 w 3240000"/>
              <a:gd name="connsiteY245" fmla="*/ 355650 h 3240000"/>
              <a:gd name="connsiteX246" fmla="*/ 444077 w 3240000"/>
              <a:gd name="connsiteY246" fmla="*/ 171559 h 3240000"/>
              <a:gd name="connsiteX247" fmla="*/ 420721 w 3240000"/>
              <a:gd name="connsiteY247" fmla="*/ 171559 h 3240000"/>
              <a:gd name="connsiteX248" fmla="*/ 420721 w 3240000"/>
              <a:gd name="connsiteY248" fmla="*/ 316094 h 3240000"/>
              <a:gd name="connsiteX249" fmla="*/ 324029 w 3240000"/>
              <a:gd name="connsiteY249" fmla="*/ 171559 h 3240000"/>
              <a:gd name="connsiteX250" fmla="*/ 128343 w 3240000"/>
              <a:gd name="connsiteY250" fmla="*/ 171559 h 3240000"/>
              <a:gd name="connsiteX251" fmla="*/ 128343 w 3240000"/>
              <a:gd name="connsiteY251" fmla="*/ 355650 h 3240000"/>
              <a:gd name="connsiteX252" fmla="*/ 265721 w 3240000"/>
              <a:gd name="connsiteY252" fmla="*/ 355650 h 3240000"/>
              <a:gd name="connsiteX253" fmla="*/ 265721 w 3240000"/>
              <a:gd name="connsiteY253" fmla="*/ 333926 h 3240000"/>
              <a:gd name="connsiteX254" fmla="*/ 152704 w 3240000"/>
              <a:gd name="connsiteY254" fmla="*/ 333926 h 3240000"/>
              <a:gd name="connsiteX255" fmla="*/ 152704 w 3240000"/>
              <a:gd name="connsiteY255" fmla="*/ 271265 h 3240000"/>
              <a:gd name="connsiteX256" fmla="*/ 254545 w 3240000"/>
              <a:gd name="connsiteY256" fmla="*/ 271265 h 3240000"/>
              <a:gd name="connsiteX257" fmla="*/ 254545 w 3240000"/>
              <a:gd name="connsiteY257" fmla="*/ 249666 h 3240000"/>
              <a:gd name="connsiteX258" fmla="*/ 152704 w 3240000"/>
              <a:gd name="connsiteY258" fmla="*/ 249666 h 3240000"/>
              <a:gd name="connsiteX259" fmla="*/ 152704 w 3240000"/>
              <a:gd name="connsiteY259" fmla="*/ 193283 h 3240000"/>
              <a:gd name="connsiteX260" fmla="*/ 261451 w 3240000"/>
              <a:gd name="connsiteY260" fmla="*/ 193283 h 3240000"/>
              <a:gd name="connsiteX261" fmla="*/ 261451 w 3240000"/>
              <a:gd name="connsiteY261" fmla="*/ 171559 h 3240000"/>
              <a:gd name="connsiteX262" fmla="*/ 928234 w 3240000"/>
              <a:gd name="connsiteY262" fmla="*/ 168420 h 3240000"/>
              <a:gd name="connsiteX263" fmla="*/ 879637 w 3240000"/>
              <a:gd name="connsiteY263" fmla="*/ 179721 h 3240000"/>
              <a:gd name="connsiteX264" fmla="*/ 847302 w 3240000"/>
              <a:gd name="connsiteY264" fmla="*/ 214317 h 3240000"/>
              <a:gd name="connsiteX265" fmla="*/ 836063 w 3240000"/>
              <a:gd name="connsiteY265" fmla="*/ 264484 h 3240000"/>
              <a:gd name="connsiteX266" fmla="*/ 847364 w 3240000"/>
              <a:gd name="connsiteY266" fmla="*/ 313583 h 3240000"/>
              <a:gd name="connsiteX267" fmla="*/ 880830 w 3240000"/>
              <a:gd name="connsiteY267" fmla="*/ 347174 h 3240000"/>
              <a:gd name="connsiteX268" fmla="*/ 930118 w 3240000"/>
              <a:gd name="connsiteY268" fmla="*/ 358790 h 3240000"/>
              <a:gd name="connsiteX269" fmla="*/ 969297 w 3240000"/>
              <a:gd name="connsiteY269" fmla="*/ 351569 h 3240000"/>
              <a:gd name="connsiteX270" fmla="*/ 1006341 w 3240000"/>
              <a:gd name="connsiteY270" fmla="*/ 330033 h 3240000"/>
              <a:gd name="connsiteX271" fmla="*/ 1006341 w 3240000"/>
              <a:gd name="connsiteY271" fmla="*/ 261721 h 3240000"/>
              <a:gd name="connsiteX272" fmla="*/ 928359 w 3240000"/>
              <a:gd name="connsiteY272" fmla="*/ 261847 h 3240000"/>
              <a:gd name="connsiteX273" fmla="*/ 928359 w 3240000"/>
              <a:gd name="connsiteY273" fmla="*/ 283445 h 3240000"/>
              <a:gd name="connsiteX274" fmla="*/ 982482 w 3240000"/>
              <a:gd name="connsiteY274" fmla="*/ 283445 h 3240000"/>
              <a:gd name="connsiteX275" fmla="*/ 982482 w 3240000"/>
              <a:gd name="connsiteY275" fmla="*/ 317727 h 3240000"/>
              <a:gd name="connsiteX276" fmla="*/ 959627 w 3240000"/>
              <a:gd name="connsiteY276" fmla="*/ 330724 h 3240000"/>
              <a:gd name="connsiteX277" fmla="*/ 928736 w 3240000"/>
              <a:gd name="connsiteY277" fmla="*/ 336814 h 3240000"/>
              <a:gd name="connsiteX278" fmla="*/ 894329 w 3240000"/>
              <a:gd name="connsiteY278" fmla="*/ 328777 h 3240000"/>
              <a:gd name="connsiteX279" fmla="*/ 869654 w 3240000"/>
              <a:gd name="connsiteY279" fmla="*/ 304165 h 3240000"/>
              <a:gd name="connsiteX280" fmla="*/ 861178 w 3240000"/>
              <a:gd name="connsiteY280" fmla="*/ 262977 h 3240000"/>
              <a:gd name="connsiteX281" fmla="*/ 868210 w 3240000"/>
              <a:gd name="connsiteY281" fmla="*/ 225933 h 3240000"/>
              <a:gd name="connsiteX282" fmla="*/ 879825 w 3240000"/>
              <a:gd name="connsiteY282" fmla="*/ 207724 h 3240000"/>
              <a:gd name="connsiteX283" fmla="*/ 899478 w 3240000"/>
              <a:gd name="connsiteY283" fmla="*/ 194351 h 3240000"/>
              <a:gd name="connsiteX284" fmla="*/ 928359 w 3240000"/>
              <a:gd name="connsiteY284" fmla="*/ 189265 h 3240000"/>
              <a:gd name="connsiteX285" fmla="*/ 953725 w 3240000"/>
              <a:gd name="connsiteY285" fmla="*/ 194100 h 3240000"/>
              <a:gd name="connsiteX286" fmla="*/ 971306 w 3240000"/>
              <a:gd name="connsiteY286" fmla="*/ 206971 h 3240000"/>
              <a:gd name="connsiteX287" fmla="*/ 981603 w 3240000"/>
              <a:gd name="connsiteY287" fmla="*/ 229072 h 3240000"/>
              <a:gd name="connsiteX288" fmla="*/ 1003578 w 3240000"/>
              <a:gd name="connsiteY288" fmla="*/ 223044 h 3240000"/>
              <a:gd name="connsiteX289" fmla="*/ 989639 w 3240000"/>
              <a:gd name="connsiteY289" fmla="*/ 192907 h 3240000"/>
              <a:gd name="connsiteX290" fmla="*/ 964336 w 3240000"/>
              <a:gd name="connsiteY290" fmla="*/ 174887 h 3240000"/>
              <a:gd name="connsiteX291" fmla="*/ 928234 w 3240000"/>
              <a:gd name="connsiteY291" fmla="*/ 168420 h 3240000"/>
              <a:gd name="connsiteX292" fmla="*/ 0 w 3240000"/>
              <a:gd name="connsiteY292" fmla="*/ 0 h 3240000"/>
              <a:gd name="connsiteX293" fmla="*/ 3240000 w 3240000"/>
              <a:gd name="connsiteY293" fmla="*/ 0 h 3240000"/>
              <a:gd name="connsiteX294" fmla="*/ 3240000 w 3240000"/>
              <a:gd name="connsiteY294" fmla="*/ 3240000 h 3240000"/>
              <a:gd name="connsiteX295" fmla="*/ 0 w 3240000"/>
              <a:gd name="connsiteY295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3240000" h="3240000">
                <a:moveTo>
                  <a:pt x="2493737" y="1565411"/>
                </a:moveTo>
                <a:cubicBezTo>
                  <a:pt x="2470705" y="1565226"/>
                  <a:pt x="2447602" y="1573828"/>
                  <a:pt x="2429888" y="1591259"/>
                </a:cubicBezTo>
                <a:lnTo>
                  <a:pt x="2260208" y="1760969"/>
                </a:lnTo>
                <a:lnTo>
                  <a:pt x="2154129" y="1654889"/>
                </a:lnTo>
                <a:lnTo>
                  <a:pt x="1942149" y="1867079"/>
                </a:lnTo>
                <a:cubicBezTo>
                  <a:pt x="1790729" y="2018501"/>
                  <a:pt x="1766990" y="2255648"/>
                  <a:pt x="1885388" y="2434079"/>
                </a:cubicBezTo>
                <a:lnTo>
                  <a:pt x="1813928" y="2508000"/>
                </a:lnTo>
                <a:cubicBezTo>
                  <a:pt x="1694972" y="2630432"/>
                  <a:pt x="1531631" y="2699659"/>
                  <a:pt x="1360929" y="2699999"/>
                </a:cubicBezTo>
                <a:lnTo>
                  <a:pt x="1329228" y="2699999"/>
                </a:lnTo>
                <a:lnTo>
                  <a:pt x="1260519" y="2769029"/>
                </a:lnTo>
                <a:lnTo>
                  <a:pt x="1261229" y="2770056"/>
                </a:lnTo>
                <a:lnTo>
                  <a:pt x="1261228" y="2770056"/>
                </a:lnTo>
                <a:lnTo>
                  <a:pt x="1260518" y="2769029"/>
                </a:lnTo>
                <a:cubicBezTo>
                  <a:pt x="1260518" y="2806019"/>
                  <a:pt x="1260519" y="2843010"/>
                  <a:pt x="1260519" y="2880000"/>
                </a:cubicBezTo>
                <a:lnTo>
                  <a:pt x="1360928" y="2880000"/>
                </a:lnTo>
                <a:cubicBezTo>
                  <a:pt x="1580333" y="2879504"/>
                  <a:pt x="1790261" y="2790506"/>
                  <a:pt x="1943168" y="2633160"/>
                </a:cubicBezTo>
                <a:lnTo>
                  <a:pt x="2012738" y="2561158"/>
                </a:lnTo>
                <a:cubicBezTo>
                  <a:pt x="2191109" y="2678555"/>
                  <a:pt x="2427423" y="2654429"/>
                  <a:pt x="2578388" y="2503409"/>
                </a:cubicBezTo>
                <a:lnTo>
                  <a:pt x="2790518" y="2291279"/>
                </a:lnTo>
                <a:lnTo>
                  <a:pt x="2684438" y="2185199"/>
                </a:lnTo>
                <a:lnTo>
                  <a:pt x="2854148" y="2015519"/>
                </a:lnTo>
                <a:cubicBezTo>
                  <a:pt x="2888612" y="1980497"/>
                  <a:pt x="2888618" y="1924310"/>
                  <a:pt x="2854164" y="1889280"/>
                </a:cubicBezTo>
                <a:cubicBezTo>
                  <a:pt x="2819306" y="1853843"/>
                  <a:pt x="2762325" y="1853373"/>
                  <a:pt x="2726888" y="1888229"/>
                </a:cubicBezTo>
                <a:lnTo>
                  <a:pt x="2557178" y="2057939"/>
                </a:lnTo>
                <a:lnTo>
                  <a:pt x="2387468" y="1888229"/>
                </a:lnTo>
                <a:lnTo>
                  <a:pt x="2557178" y="1718519"/>
                </a:lnTo>
                <a:cubicBezTo>
                  <a:pt x="2591633" y="1683491"/>
                  <a:pt x="2591627" y="1627301"/>
                  <a:pt x="2557163" y="1592279"/>
                </a:cubicBezTo>
                <a:cubicBezTo>
                  <a:pt x="2539732" y="1574566"/>
                  <a:pt x="2516770" y="1565595"/>
                  <a:pt x="2493737" y="1565411"/>
                </a:cubicBezTo>
                <a:close/>
                <a:moveTo>
                  <a:pt x="1261227" y="1116274"/>
                </a:moveTo>
                <a:cubicBezTo>
                  <a:pt x="1261227" y="1116274"/>
                  <a:pt x="1067551" y="1465655"/>
                  <a:pt x="891905" y="1632391"/>
                </a:cubicBezTo>
                <a:cubicBezTo>
                  <a:pt x="711867" y="1819854"/>
                  <a:pt x="717849" y="2117764"/>
                  <a:pt x="905270" y="2297849"/>
                </a:cubicBezTo>
                <a:cubicBezTo>
                  <a:pt x="962350" y="2354811"/>
                  <a:pt x="1032475" y="2396972"/>
                  <a:pt x="1109553" y="2420674"/>
                </a:cubicBezTo>
                <a:cubicBezTo>
                  <a:pt x="1107219" y="2369550"/>
                  <a:pt x="1107007" y="2316305"/>
                  <a:pt x="1107007" y="2257756"/>
                </a:cubicBezTo>
                <a:cubicBezTo>
                  <a:pt x="1109150" y="2113982"/>
                  <a:pt x="1120558" y="1970496"/>
                  <a:pt x="1141160" y="1828189"/>
                </a:cubicBezTo>
                <a:cubicBezTo>
                  <a:pt x="1141576" y="1820196"/>
                  <a:pt x="1144807" y="1812604"/>
                  <a:pt x="1150282" y="1806764"/>
                </a:cubicBezTo>
                <a:cubicBezTo>
                  <a:pt x="1150851" y="1806174"/>
                  <a:pt x="1151438" y="1805603"/>
                  <a:pt x="1152047" y="1805058"/>
                </a:cubicBezTo>
                <a:cubicBezTo>
                  <a:pt x="1165971" y="1792542"/>
                  <a:pt x="1187407" y="1793686"/>
                  <a:pt x="1199921" y="1807612"/>
                </a:cubicBezTo>
                <a:lnTo>
                  <a:pt x="1182102" y="2478798"/>
                </a:lnTo>
                <a:cubicBezTo>
                  <a:pt x="1182102" y="2478798"/>
                  <a:pt x="1183375" y="2505526"/>
                  <a:pt x="1184647" y="2518679"/>
                </a:cubicBezTo>
                <a:cubicBezTo>
                  <a:pt x="1193239" y="2606820"/>
                  <a:pt x="1208870" y="2680999"/>
                  <a:pt x="1233511" y="2729942"/>
                </a:cubicBezTo>
                <a:lnTo>
                  <a:pt x="1260517" y="2769028"/>
                </a:lnTo>
                <a:lnTo>
                  <a:pt x="1329227" y="2699998"/>
                </a:lnTo>
                <a:lnTo>
                  <a:pt x="1311652" y="2668095"/>
                </a:lnTo>
                <a:cubicBezTo>
                  <a:pt x="1295234" y="2622504"/>
                  <a:pt x="1284456" y="2541801"/>
                  <a:pt x="1279046" y="2443796"/>
                </a:cubicBezTo>
                <a:cubicBezTo>
                  <a:pt x="1389698" y="2438115"/>
                  <a:pt x="1494280" y="2391459"/>
                  <a:pt x="1572425" y="2312911"/>
                </a:cubicBezTo>
                <a:cubicBezTo>
                  <a:pt x="1629679" y="2256089"/>
                  <a:pt x="1670190" y="2184607"/>
                  <a:pt x="1689522" y="2106294"/>
                </a:cubicBezTo>
                <a:cubicBezTo>
                  <a:pt x="1794527" y="1712365"/>
                  <a:pt x="1559909" y="1414956"/>
                  <a:pt x="1261227" y="1116274"/>
                </a:cubicBezTo>
                <a:close/>
                <a:moveTo>
                  <a:pt x="304979" y="496703"/>
                </a:moveTo>
                <a:lnTo>
                  <a:pt x="363245" y="496703"/>
                </a:lnTo>
                <a:cubicBezTo>
                  <a:pt x="376891" y="496703"/>
                  <a:pt x="386874" y="499508"/>
                  <a:pt x="393194" y="505117"/>
                </a:cubicBezTo>
                <a:cubicBezTo>
                  <a:pt x="399515" y="510725"/>
                  <a:pt x="402675" y="517883"/>
                  <a:pt x="402675" y="526590"/>
                </a:cubicBezTo>
                <a:cubicBezTo>
                  <a:pt x="402675" y="532533"/>
                  <a:pt x="401043" y="538038"/>
                  <a:pt x="397778" y="543103"/>
                </a:cubicBezTo>
                <a:cubicBezTo>
                  <a:pt x="394513" y="548167"/>
                  <a:pt x="389741" y="551851"/>
                  <a:pt x="383463" y="554153"/>
                </a:cubicBezTo>
                <a:cubicBezTo>
                  <a:pt x="377184" y="556455"/>
                  <a:pt x="368477" y="557606"/>
                  <a:pt x="357343" y="557606"/>
                </a:cubicBezTo>
                <a:lnTo>
                  <a:pt x="304979" y="557606"/>
                </a:lnTo>
                <a:close/>
                <a:moveTo>
                  <a:pt x="533779" y="495697"/>
                </a:moveTo>
                <a:cubicBezTo>
                  <a:pt x="536625" y="505660"/>
                  <a:pt x="540978" y="518384"/>
                  <a:pt x="546839" y="533872"/>
                </a:cubicBezTo>
                <a:lnTo>
                  <a:pt x="566051" y="584855"/>
                </a:lnTo>
                <a:lnTo>
                  <a:pt x="503641" y="584855"/>
                </a:lnTo>
                <a:lnTo>
                  <a:pt x="523859" y="530858"/>
                </a:lnTo>
                <a:cubicBezTo>
                  <a:pt x="528128" y="519222"/>
                  <a:pt x="531435" y="507501"/>
                  <a:pt x="533779" y="495697"/>
                </a:cubicBezTo>
                <a:close/>
                <a:moveTo>
                  <a:pt x="1380286" y="494066"/>
                </a:moveTo>
                <a:cubicBezTo>
                  <a:pt x="1392425" y="494066"/>
                  <a:pt x="1403371" y="497143"/>
                  <a:pt x="1413124" y="503296"/>
                </a:cubicBezTo>
                <a:cubicBezTo>
                  <a:pt x="1422877" y="509449"/>
                  <a:pt x="1430286" y="518113"/>
                  <a:pt x="1435350" y="529289"/>
                </a:cubicBezTo>
                <a:cubicBezTo>
                  <a:pt x="1440415" y="540466"/>
                  <a:pt x="1442948" y="553546"/>
                  <a:pt x="1442948" y="568531"/>
                </a:cubicBezTo>
                <a:cubicBezTo>
                  <a:pt x="1442948" y="592223"/>
                  <a:pt x="1437025" y="610515"/>
                  <a:pt x="1425179" y="623407"/>
                </a:cubicBezTo>
                <a:cubicBezTo>
                  <a:pt x="1413333" y="636299"/>
                  <a:pt x="1398243" y="642745"/>
                  <a:pt x="1379910" y="642745"/>
                </a:cubicBezTo>
                <a:cubicBezTo>
                  <a:pt x="1361911" y="642745"/>
                  <a:pt x="1346946" y="636362"/>
                  <a:pt x="1335017" y="623595"/>
                </a:cubicBezTo>
                <a:cubicBezTo>
                  <a:pt x="1323087" y="610829"/>
                  <a:pt x="1317123" y="593353"/>
                  <a:pt x="1317123" y="571168"/>
                </a:cubicBezTo>
                <a:cubicBezTo>
                  <a:pt x="1317123" y="543458"/>
                  <a:pt x="1323339" y="523681"/>
                  <a:pt x="1335770" y="511835"/>
                </a:cubicBezTo>
                <a:cubicBezTo>
                  <a:pt x="1348202" y="499989"/>
                  <a:pt x="1363041" y="494066"/>
                  <a:pt x="1380286" y="494066"/>
                </a:cubicBezTo>
                <a:close/>
                <a:moveTo>
                  <a:pt x="1499190" y="476359"/>
                </a:moveTo>
                <a:lnTo>
                  <a:pt x="1499190" y="660450"/>
                </a:lnTo>
                <a:lnTo>
                  <a:pt x="1522546" y="660450"/>
                </a:lnTo>
                <a:lnTo>
                  <a:pt x="1522546" y="515789"/>
                </a:lnTo>
                <a:lnTo>
                  <a:pt x="1619238" y="660450"/>
                </a:lnTo>
                <a:lnTo>
                  <a:pt x="1644227" y="660450"/>
                </a:lnTo>
                <a:lnTo>
                  <a:pt x="1644227" y="476359"/>
                </a:lnTo>
                <a:lnTo>
                  <a:pt x="1620871" y="476359"/>
                </a:lnTo>
                <a:lnTo>
                  <a:pt x="1620871" y="620895"/>
                </a:lnTo>
                <a:lnTo>
                  <a:pt x="1524179" y="476359"/>
                </a:lnTo>
                <a:close/>
                <a:moveTo>
                  <a:pt x="1227360" y="476359"/>
                </a:moveTo>
                <a:lnTo>
                  <a:pt x="1227360" y="660450"/>
                </a:lnTo>
                <a:lnTo>
                  <a:pt x="1251721" y="660450"/>
                </a:lnTo>
                <a:lnTo>
                  <a:pt x="1251721" y="476359"/>
                </a:lnTo>
                <a:close/>
                <a:moveTo>
                  <a:pt x="1057003" y="476359"/>
                </a:moveTo>
                <a:lnTo>
                  <a:pt x="1057003" y="498083"/>
                </a:lnTo>
                <a:lnTo>
                  <a:pt x="1117655" y="498083"/>
                </a:lnTo>
                <a:lnTo>
                  <a:pt x="1117655" y="660450"/>
                </a:lnTo>
                <a:lnTo>
                  <a:pt x="1142016" y="660450"/>
                </a:lnTo>
                <a:lnTo>
                  <a:pt x="1142016" y="498083"/>
                </a:lnTo>
                <a:lnTo>
                  <a:pt x="1202919" y="498083"/>
                </a:lnTo>
                <a:lnTo>
                  <a:pt x="1202919" y="476359"/>
                </a:lnTo>
                <a:close/>
                <a:moveTo>
                  <a:pt x="998760" y="476359"/>
                </a:moveTo>
                <a:lnTo>
                  <a:pt x="998760" y="660450"/>
                </a:lnTo>
                <a:lnTo>
                  <a:pt x="1023121" y="660450"/>
                </a:lnTo>
                <a:lnTo>
                  <a:pt x="1023121" y="476359"/>
                </a:lnTo>
                <a:close/>
                <a:moveTo>
                  <a:pt x="641940" y="476359"/>
                </a:moveTo>
                <a:lnTo>
                  <a:pt x="641940" y="660450"/>
                </a:lnTo>
                <a:lnTo>
                  <a:pt x="665296" y="660450"/>
                </a:lnTo>
                <a:lnTo>
                  <a:pt x="665296" y="515789"/>
                </a:lnTo>
                <a:lnTo>
                  <a:pt x="761988" y="660450"/>
                </a:lnTo>
                <a:lnTo>
                  <a:pt x="786977" y="660450"/>
                </a:lnTo>
                <a:lnTo>
                  <a:pt x="786977" y="476359"/>
                </a:lnTo>
                <a:lnTo>
                  <a:pt x="763621" y="476359"/>
                </a:lnTo>
                <a:lnTo>
                  <a:pt x="763621" y="620895"/>
                </a:lnTo>
                <a:lnTo>
                  <a:pt x="666929" y="476359"/>
                </a:lnTo>
                <a:close/>
                <a:moveTo>
                  <a:pt x="521222" y="476359"/>
                </a:moveTo>
                <a:lnTo>
                  <a:pt x="450524" y="660450"/>
                </a:lnTo>
                <a:lnTo>
                  <a:pt x="476392" y="660450"/>
                </a:lnTo>
                <a:lnTo>
                  <a:pt x="496609" y="604695"/>
                </a:lnTo>
                <a:lnTo>
                  <a:pt x="573586" y="604695"/>
                </a:lnTo>
                <a:lnTo>
                  <a:pt x="595059" y="660450"/>
                </a:lnTo>
                <a:lnTo>
                  <a:pt x="622811" y="660450"/>
                </a:lnTo>
                <a:lnTo>
                  <a:pt x="547466" y="476359"/>
                </a:lnTo>
                <a:close/>
                <a:moveTo>
                  <a:pt x="280618" y="476359"/>
                </a:moveTo>
                <a:lnTo>
                  <a:pt x="280618" y="660450"/>
                </a:lnTo>
                <a:lnTo>
                  <a:pt x="304979" y="660450"/>
                </a:lnTo>
                <a:lnTo>
                  <a:pt x="304979" y="578702"/>
                </a:lnTo>
                <a:lnTo>
                  <a:pt x="333233" y="578702"/>
                </a:lnTo>
                <a:cubicBezTo>
                  <a:pt x="339512" y="578702"/>
                  <a:pt x="344032" y="578995"/>
                  <a:pt x="346795" y="579581"/>
                </a:cubicBezTo>
                <a:cubicBezTo>
                  <a:pt x="350562" y="580502"/>
                  <a:pt x="354267" y="582134"/>
                  <a:pt x="357908" y="584478"/>
                </a:cubicBezTo>
                <a:cubicBezTo>
                  <a:pt x="361550" y="586822"/>
                  <a:pt x="365673" y="590924"/>
                  <a:pt x="370277" y="596784"/>
                </a:cubicBezTo>
                <a:cubicBezTo>
                  <a:pt x="374882" y="602644"/>
                  <a:pt x="380742" y="611100"/>
                  <a:pt x="387858" y="622150"/>
                </a:cubicBezTo>
                <a:lnTo>
                  <a:pt x="412219" y="660450"/>
                </a:lnTo>
                <a:lnTo>
                  <a:pt x="442859" y="660450"/>
                </a:lnTo>
                <a:lnTo>
                  <a:pt x="410838" y="610346"/>
                </a:lnTo>
                <a:cubicBezTo>
                  <a:pt x="404475" y="600552"/>
                  <a:pt x="397736" y="592389"/>
                  <a:pt x="390620" y="585859"/>
                </a:cubicBezTo>
                <a:cubicBezTo>
                  <a:pt x="387272" y="582846"/>
                  <a:pt x="382374" y="579790"/>
                  <a:pt x="375928" y="576693"/>
                </a:cubicBezTo>
                <a:cubicBezTo>
                  <a:pt x="393592" y="574265"/>
                  <a:pt x="406652" y="568572"/>
                  <a:pt x="415107" y="559614"/>
                </a:cubicBezTo>
                <a:cubicBezTo>
                  <a:pt x="423562" y="550657"/>
                  <a:pt x="427790" y="539648"/>
                  <a:pt x="427790" y="526589"/>
                </a:cubicBezTo>
                <a:cubicBezTo>
                  <a:pt x="427790" y="516459"/>
                  <a:pt x="425237" y="507208"/>
                  <a:pt x="420130" y="498837"/>
                </a:cubicBezTo>
                <a:cubicBezTo>
                  <a:pt x="415023" y="490465"/>
                  <a:pt x="408201" y="484626"/>
                  <a:pt x="399662" y="481319"/>
                </a:cubicBezTo>
                <a:cubicBezTo>
                  <a:pt x="391123" y="478013"/>
                  <a:pt x="378649" y="476359"/>
                  <a:pt x="362241" y="476359"/>
                </a:cubicBezTo>
                <a:close/>
                <a:moveTo>
                  <a:pt x="114028" y="476359"/>
                </a:moveTo>
                <a:lnTo>
                  <a:pt x="114028" y="498083"/>
                </a:lnTo>
                <a:lnTo>
                  <a:pt x="174680" y="498083"/>
                </a:lnTo>
                <a:lnTo>
                  <a:pt x="174680" y="660450"/>
                </a:lnTo>
                <a:lnTo>
                  <a:pt x="199041" y="660450"/>
                </a:lnTo>
                <a:lnTo>
                  <a:pt x="199041" y="498083"/>
                </a:lnTo>
                <a:lnTo>
                  <a:pt x="259944" y="498083"/>
                </a:lnTo>
                <a:lnTo>
                  <a:pt x="259944" y="476359"/>
                </a:lnTo>
                <a:close/>
                <a:moveTo>
                  <a:pt x="886706" y="473220"/>
                </a:moveTo>
                <a:cubicBezTo>
                  <a:pt x="874316" y="473220"/>
                  <a:pt x="863056" y="475313"/>
                  <a:pt x="852927" y="479498"/>
                </a:cubicBezTo>
                <a:cubicBezTo>
                  <a:pt x="842797" y="483684"/>
                  <a:pt x="835095" y="489816"/>
                  <a:pt x="829821" y="497895"/>
                </a:cubicBezTo>
                <a:cubicBezTo>
                  <a:pt x="824547" y="505974"/>
                  <a:pt x="821910" y="514659"/>
                  <a:pt x="821910" y="523952"/>
                </a:cubicBezTo>
                <a:cubicBezTo>
                  <a:pt x="821910" y="532407"/>
                  <a:pt x="824066" y="540046"/>
                  <a:pt x="828377" y="546869"/>
                </a:cubicBezTo>
                <a:cubicBezTo>
                  <a:pt x="832689" y="553692"/>
                  <a:pt x="839239" y="559405"/>
                  <a:pt x="848029" y="564010"/>
                </a:cubicBezTo>
                <a:cubicBezTo>
                  <a:pt x="854810" y="567609"/>
                  <a:pt x="866656" y="571439"/>
                  <a:pt x="883567" y="575500"/>
                </a:cubicBezTo>
                <a:cubicBezTo>
                  <a:pt x="900477" y="579560"/>
                  <a:pt x="911402" y="582553"/>
                  <a:pt x="916342" y="584478"/>
                </a:cubicBezTo>
                <a:cubicBezTo>
                  <a:pt x="924043" y="587408"/>
                  <a:pt x="929569" y="591029"/>
                  <a:pt x="932917" y="595340"/>
                </a:cubicBezTo>
                <a:cubicBezTo>
                  <a:pt x="936266" y="599652"/>
                  <a:pt x="937940" y="604695"/>
                  <a:pt x="937940" y="610472"/>
                </a:cubicBezTo>
                <a:cubicBezTo>
                  <a:pt x="937940" y="616165"/>
                  <a:pt x="936203" y="621418"/>
                  <a:pt x="932729" y="626231"/>
                </a:cubicBezTo>
                <a:cubicBezTo>
                  <a:pt x="929255" y="631045"/>
                  <a:pt x="923960" y="634833"/>
                  <a:pt x="916844" y="637596"/>
                </a:cubicBezTo>
                <a:cubicBezTo>
                  <a:pt x="909728" y="640358"/>
                  <a:pt x="901524" y="641740"/>
                  <a:pt x="892231" y="641740"/>
                </a:cubicBezTo>
                <a:cubicBezTo>
                  <a:pt x="881767" y="641740"/>
                  <a:pt x="872349" y="639919"/>
                  <a:pt x="863977" y="636277"/>
                </a:cubicBezTo>
                <a:cubicBezTo>
                  <a:pt x="855606" y="632636"/>
                  <a:pt x="849432" y="627864"/>
                  <a:pt x="845455" y="621962"/>
                </a:cubicBezTo>
                <a:cubicBezTo>
                  <a:pt x="841479" y="616060"/>
                  <a:pt x="838946" y="608505"/>
                  <a:pt x="837858" y="599296"/>
                </a:cubicBezTo>
                <a:lnTo>
                  <a:pt x="814878" y="601305"/>
                </a:lnTo>
                <a:cubicBezTo>
                  <a:pt x="815213" y="613611"/>
                  <a:pt x="818582" y="624641"/>
                  <a:pt x="824987" y="634394"/>
                </a:cubicBezTo>
                <a:cubicBezTo>
                  <a:pt x="831391" y="644147"/>
                  <a:pt x="840223" y="651451"/>
                  <a:pt x="851483" y="656306"/>
                </a:cubicBezTo>
                <a:cubicBezTo>
                  <a:pt x="862743" y="661162"/>
                  <a:pt x="876702" y="663590"/>
                  <a:pt x="893362" y="663590"/>
                </a:cubicBezTo>
                <a:cubicBezTo>
                  <a:pt x="906505" y="663590"/>
                  <a:pt x="918330" y="661183"/>
                  <a:pt x="928836" y="656369"/>
                </a:cubicBezTo>
                <a:cubicBezTo>
                  <a:pt x="939343" y="651555"/>
                  <a:pt x="947400" y="644816"/>
                  <a:pt x="953009" y="636152"/>
                </a:cubicBezTo>
                <a:cubicBezTo>
                  <a:pt x="958618" y="627487"/>
                  <a:pt x="961423" y="618257"/>
                  <a:pt x="961423" y="608463"/>
                </a:cubicBezTo>
                <a:cubicBezTo>
                  <a:pt x="961423" y="598584"/>
                  <a:pt x="958869" y="589857"/>
                  <a:pt x="953763" y="582281"/>
                </a:cubicBezTo>
                <a:cubicBezTo>
                  <a:pt x="948656" y="574704"/>
                  <a:pt x="940745" y="568447"/>
                  <a:pt x="930029" y="563507"/>
                </a:cubicBezTo>
                <a:cubicBezTo>
                  <a:pt x="922662" y="560159"/>
                  <a:pt x="909079" y="556245"/>
                  <a:pt x="889280" y="551766"/>
                </a:cubicBezTo>
                <a:cubicBezTo>
                  <a:pt x="869482" y="547287"/>
                  <a:pt x="857238" y="542913"/>
                  <a:pt x="852550" y="538644"/>
                </a:cubicBezTo>
                <a:cubicBezTo>
                  <a:pt x="847778" y="534374"/>
                  <a:pt x="845392" y="528933"/>
                  <a:pt x="845392" y="522319"/>
                </a:cubicBezTo>
                <a:cubicBezTo>
                  <a:pt x="845392" y="514701"/>
                  <a:pt x="848762" y="508192"/>
                  <a:pt x="855501" y="502792"/>
                </a:cubicBezTo>
                <a:cubicBezTo>
                  <a:pt x="862240" y="497393"/>
                  <a:pt x="872977" y="494693"/>
                  <a:pt x="887711" y="494693"/>
                </a:cubicBezTo>
                <a:cubicBezTo>
                  <a:pt x="901859" y="494693"/>
                  <a:pt x="912553" y="497665"/>
                  <a:pt x="919795" y="503609"/>
                </a:cubicBezTo>
                <a:cubicBezTo>
                  <a:pt x="927036" y="509552"/>
                  <a:pt x="931285" y="518343"/>
                  <a:pt x="932541" y="529979"/>
                </a:cubicBezTo>
                <a:lnTo>
                  <a:pt x="955897" y="528221"/>
                </a:lnTo>
                <a:cubicBezTo>
                  <a:pt x="955479" y="517422"/>
                  <a:pt x="952465" y="507753"/>
                  <a:pt x="946856" y="499214"/>
                </a:cubicBezTo>
                <a:cubicBezTo>
                  <a:pt x="941247" y="490675"/>
                  <a:pt x="933231" y="484207"/>
                  <a:pt x="922809" y="479812"/>
                </a:cubicBezTo>
                <a:cubicBezTo>
                  <a:pt x="912386" y="475417"/>
                  <a:pt x="900352" y="473220"/>
                  <a:pt x="886706" y="473220"/>
                </a:cubicBezTo>
                <a:close/>
                <a:moveTo>
                  <a:pt x="1380160" y="473094"/>
                </a:moveTo>
                <a:cubicBezTo>
                  <a:pt x="1354208" y="473094"/>
                  <a:pt x="1333028" y="481738"/>
                  <a:pt x="1316619" y="499025"/>
                </a:cubicBezTo>
                <a:cubicBezTo>
                  <a:pt x="1300211" y="516313"/>
                  <a:pt x="1292007" y="540234"/>
                  <a:pt x="1292007" y="570791"/>
                </a:cubicBezTo>
                <a:cubicBezTo>
                  <a:pt x="1292007" y="586948"/>
                  <a:pt x="1295523" y="602268"/>
                  <a:pt x="1302555" y="616751"/>
                </a:cubicBezTo>
                <a:cubicBezTo>
                  <a:pt x="1309587" y="631233"/>
                  <a:pt x="1319926" y="642661"/>
                  <a:pt x="1333572" y="651032"/>
                </a:cubicBezTo>
                <a:cubicBezTo>
                  <a:pt x="1347218" y="659404"/>
                  <a:pt x="1362705" y="663590"/>
                  <a:pt x="1380034" y="663590"/>
                </a:cubicBezTo>
                <a:cubicBezTo>
                  <a:pt x="1396024" y="663590"/>
                  <a:pt x="1410925" y="659801"/>
                  <a:pt x="1424738" y="652225"/>
                </a:cubicBezTo>
                <a:cubicBezTo>
                  <a:pt x="1438551" y="644649"/>
                  <a:pt x="1449225" y="633494"/>
                  <a:pt x="1456760" y="618760"/>
                </a:cubicBezTo>
                <a:cubicBezTo>
                  <a:pt x="1464294" y="604026"/>
                  <a:pt x="1468061" y="587324"/>
                  <a:pt x="1468061" y="568656"/>
                </a:cubicBezTo>
                <a:cubicBezTo>
                  <a:pt x="1468061" y="550238"/>
                  <a:pt x="1464482" y="533767"/>
                  <a:pt x="1457325" y="519243"/>
                </a:cubicBezTo>
                <a:cubicBezTo>
                  <a:pt x="1450167" y="504718"/>
                  <a:pt x="1439765" y="493395"/>
                  <a:pt x="1426120" y="485275"/>
                </a:cubicBezTo>
                <a:cubicBezTo>
                  <a:pt x="1412474" y="477154"/>
                  <a:pt x="1397154" y="473094"/>
                  <a:pt x="1380160" y="473094"/>
                </a:cubicBezTo>
                <a:close/>
                <a:moveTo>
                  <a:pt x="676454" y="191903"/>
                </a:moveTo>
                <a:lnTo>
                  <a:pt x="734720" y="191903"/>
                </a:lnTo>
                <a:cubicBezTo>
                  <a:pt x="748366" y="191903"/>
                  <a:pt x="758349" y="194708"/>
                  <a:pt x="764669" y="200317"/>
                </a:cubicBezTo>
                <a:cubicBezTo>
                  <a:pt x="770990" y="205925"/>
                  <a:pt x="774150" y="213083"/>
                  <a:pt x="774150" y="221790"/>
                </a:cubicBezTo>
                <a:cubicBezTo>
                  <a:pt x="774150" y="227733"/>
                  <a:pt x="772518" y="233238"/>
                  <a:pt x="769253" y="238303"/>
                </a:cubicBezTo>
                <a:cubicBezTo>
                  <a:pt x="765988" y="243367"/>
                  <a:pt x="761216" y="247051"/>
                  <a:pt x="754937" y="249353"/>
                </a:cubicBezTo>
                <a:cubicBezTo>
                  <a:pt x="748659" y="251655"/>
                  <a:pt x="739952" y="252806"/>
                  <a:pt x="728818" y="252806"/>
                </a:cubicBezTo>
                <a:lnTo>
                  <a:pt x="676454" y="252806"/>
                </a:lnTo>
                <a:close/>
                <a:moveTo>
                  <a:pt x="1023154" y="171559"/>
                </a:moveTo>
                <a:lnTo>
                  <a:pt x="1094103" y="277669"/>
                </a:lnTo>
                <a:lnTo>
                  <a:pt x="1094103" y="355650"/>
                </a:lnTo>
                <a:lnTo>
                  <a:pt x="1118464" y="355650"/>
                </a:lnTo>
                <a:lnTo>
                  <a:pt x="1118464" y="277669"/>
                </a:lnTo>
                <a:lnTo>
                  <a:pt x="1191925" y="171559"/>
                </a:lnTo>
                <a:lnTo>
                  <a:pt x="1163545" y="171559"/>
                </a:lnTo>
                <a:lnTo>
                  <a:pt x="1127882" y="225681"/>
                </a:lnTo>
                <a:cubicBezTo>
                  <a:pt x="1120013" y="237737"/>
                  <a:pt x="1113316" y="248578"/>
                  <a:pt x="1107790" y="258205"/>
                </a:cubicBezTo>
                <a:cubicBezTo>
                  <a:pt x="1102014" y="247824"/>
                  <a:pt x="1095777" y="237444"/>
                  <a:pt x="1089080" y="227063"/>
                </a:cubicBezTo>
                <a:lnTo>
                  <a:pt x="1052789" y="171559"/>
                </a:lnTo>
                <a:close/>
                <a:moveTo>
                  <a:pt x="652093" y="171559"/>
                </a:moveTo>
                <a:lnTo>
                  <a:pt x="652093" y="355650"/>
                </a:lnTo>
                <a:lnTo>
                  <a:pt x="676454" y="355650"/>
                </a:lnTo>
                <a:lnTo>
                  <a:pt x="676454" y="273902"/>
                </a:lnTo>
                <a:lnTo>
                  <a:pt x="704708" y="273902"/>
                </a:lnTo>
                <a:cubicBezTo>
                  <a:pt x="710987" y="273902"/>
                  <a:pt x="715507" y="274195"/>
                  <a:pt x="718270" y="274781"/>
                </a:cubicBezTo>
                <a:cubicBezTo>
                  <a:pt x="722037" y="275702"/>
                  <a:pt x="725742" y="277334"/>
                  <a:pt x="729383" y="279678"/>
                </a:cubicBezTo>
                <a:cubicBezTo>
                  <a:pt x="733025" y="282022"/>
                  <a:pt x="737148" y="286124"/>
                  <a:pt x="741752" y="291984"/>
                </a:cubicBezTo>
                <a:cubicBezTo>
                  <a:pt x="746357" y="297844"/>
                  <a:pt x="752217" y="306300"/>
                  <a:pt x="759333" y="317350"/>
                </a:cubicBezTo>
                <a:lnTo>
                  <a:pt x="783694" y="355650"/>
                </a:lnTo>
                <a:lnTo>
                  <a:pt x="814334" y="355650"/>
                </a:lnTo>
                <a:lnTo>
                  <a:pt x="782313" y="305546"/>
                </a:lnTo>
                <a:cubicBezTo>
                  <a:pt x="775950" y="295752"/>
                  <a:pt x="769211" y="287589"/>
                  <a:pt x="762095" y="281059"/>
                </a:cubicBezTo>
                <a:cubicBezTo>
                  <a:pt x="758747" y="278046"/>
                  <a:pt x="753849" y="274990"/>
                  <a:pt x="747403" y="271893"/>
                </a:cubicBezTo>
                <a:cubicBezTo>
                  <a:pt x="765067" y="269465"/>
                  <a:pt x="778127" y="263772"/>
                  <a:pt x="786582" y="254815"/>
                </a:cubicBezTo>
                <a:cubicBezTo>
                  <a:pt x="795037" y="245857"/>
                  <a:pt x="799265" y="234848"/>
                  <a:pt x="799265" y="221789"/>
                </a:cubicBezTo>
                <a:cubicBezTo>
                  <a:pt x="799265" y="211659"/>
                  <a:pt x="796712" y="202408"/>
                  <a:pt x="791605" y="194037"/>
                </a:cubicBezTo>
                <a:cubicBezTo>
                  <a:pt x="786498" y="185665"/>
                  <a:pt x="779676" y="179826"/>
                  <a:pt x="771137" y="176519"/>
                </a:cubicBezTo>
                <a:cubicBezTo>
                  <a:pt x="762597" y="173213"/>
                  <a:pt x="750124" y="171559"/>
                  <a:pt x="733716" y="171559"/>
                </a:cubicBezTo>
                <a:close/>
                <a:moveTo>
                  <a:pt x="480768" y="171559"/>
                </a:moveTo>
                <a:lnTo>
                  <a:pt x="480768" y="355650"/>
                </a:lnTo>
                <a:lnTo>
                  <a:pt x="618146" y="355650"/>
                </a:lnTo>
                <a:lnTo>
                  <a:pt x="618146" y="333926"/>
                </a:lnTo>
                <a:lnTo>
                  <a:pt x="505129" y="333926"/>
                </a:lnTo>
                <a:lnTo>
                  <a:pt x="505129" y="271265"/>
                </a:lnTo>
                <a:lnTo>
                  <a:pt x="606970" y="271265"/>
                </a:lnTo>
                <a:lnTo>
                  <a:pt x="606970" y="249666"/>
                </a:lnTo>
                <a:lnTo>
                  <a:pt x="505129" y="249666"/>
                </a:lnTo>
                <a:lnTo>
                  <a:pt x="505129" y="193283"/>
                </a:lnTo>
                <a:lnTo>
                  <a:pt x="613876" y="193283"/>
                </a:lnTo>
                <a:lnTo>
                  <a:pt x="613876" y="171559"/>
                </a:lnTo>
                <a:close/>
                <a:moveTo>
                  <a:pt x="299040" y="171559"/>
                </a:moveTo>
                <a:lnTo>
                  <a:pt x="299040" y="355650"/>
                </a:lnTo>
                <a:lnTo>
                  <a:pt x="322396" y="355650"/>
                </a:lnTo>
                <a:lnTo>
                  <a:pt x="322396" y="210989"/>
                </a:lnTo>
                <a:lnTo>
                  <a:pt x="419088" y="355650"/>
                </a:lnTo>
                <a:lnTo>
                  <a:pt x="444077" y="355650"/>
                </a:lnTo>
                <a:lnTo>
                  <a:pt x="444077" y="171559"/>
                </a:lnTo>
                <a:lnTo>
                  <a:pt x="420721" y="171559"/>
                </a:lnTo>
                <a:lnTo>
                  <a:pt x="420721" y="316094"/>
                </a:lnTo>
                <a:lnTo>
                  <a:pt x="324029" y="171559"/>
                </a:lnTo>
                <a:close/>
                <a:moveTo>
                  <a:pt x="128343" y="171559"/>
                </a:moveTo>
                <a:lnTo>
                  <a:pt x="128343" y="355650"/>
                </a:lnTo>
                <a:lnTo>
                  <a:pt x="265721" y="355650"/>
                </a:lnTo>
                <a:lnTo>
                  <a:pt x="265721" y="333926"/>
                </a:lnTo>
                <a:lnTo>
                  <a:pt x="152704" y="333926"/>
                </a:lnTo>
                <a:lnTo>
                  <a:pt x="152704" y="271265"/>
                </a:lnTo>
                <a:lnTo>
                  <a:pt x="254545" y="271265"/>
                </a:lnTo>
                <a:lnTo>
                  <a:pt x="254545" y="249666"/>
                </a:lnTo>
                <a:lnTo>
                  <a:pt x="152704" y="249666"/>
                </a:lnTo>
                <a:lnTo>
                  <a:pt x="152704" y="193283"/>
                </a:lnTo>
                <a:lnTo>
                  <a:pt x="261451" y="193283"/>
                </a:lnTo>
                <a:lnTo>
                  <a:pt x="261451" y="171559"/>
                </a:lnTo>
                <a:close/>
                <a:moveTo>
                  <a:pt x="928234" y="168420"/>
                </a:moveTo>
                <a:cubicBezTo>
                  <a:pt x="909900" y="168420"/>
                  <a:pt x="893701" y="172187"/>
                  <a:pt x="879637" y="179721"/>
                </a:cubicBezTo>
                <a:cubicBezTo>
                  <a:pt x="865573" y="187256"/>
                  <a:pt x="854794" y="198788"/>
                  <a:pt x="847302" y="214317"/>
                </a:cubicBezTo>
                <a:cubicBezTo>
                  <a:pt x="839809" y="229846"/>
                  <a:pt x="836063" y="246569"/>
                  <a:pt x="836063" y="264484"/>
                </a:cubicBezTo>
                <a:cubicBezTo>
                  <a:pt x="836063" y="282566"/>
                  <a:pt x="839830" y="298933"/>
                  <a:pt x="847364" y="313583"/>
                </a:cubicBezTo>
                <a:cubicBezTo>
                  <a:pt x="854899" y="328233"/>
                  <a:pt x="866054" y="339430"/>
                  <a:pt x="880830" y="347174"/>
                </a:cubicBezTo>
                <a:cubicBezTo>
                  <a:pt x="895606" y="354918"/>
                  <a:pt x="912035" y="358790"/>
                  <a:pt x="930118" y="358790"/>
                </a:cubicBezTo>
                <a:cubicBezTo>
                  <a:pt x="943512" y="358790"/>
                  <a:pt x="956572" y="356383"/>
                  <a:pt x="969297" y="351569"/>
                </a:cubicBezTo>
                <a:cubicBezTo>
                  <a:pt x="982021" y="346755"/>
                  <a:pt x="994369" y="339577"/>
                  <a:pt x="1006341" y="330033"/>
                </a:cubicBezTo>
                <a:lnTo>
                  <a:pt x="1006341" y="261721"/>
                </a:lnTo>
                <a:lnTo>
                  <a:pt x="928359" y="261847"/>
                </a:lnTo>
                <a:lnTo>
                  <a:pt x="928359" y="283445"/>
                </a:lnTo>
                <a:lnTo>
                  <a:pt x="982482" y="283445"/>
                </a:lnTo>
                <a:lnTo>
                  <a:pt x="982482" y="317727"/>
                </a:lnTo>
                <a:cubicBezTo>
                  <a:pt x="977291" y="322331"/>
                  <a:pt x="969673" y="326664"/>
                  <a:pt x="959627" y="330724"/>
                </a:cubicBezTo>
                <a:cubicBezTo>
                  <a:pt x="949581" y="334784"/>
                  <a:pt x="939284" y="336814"/>
                  <a:pt x="928736" y="336814"/>
                </a:cubicBezTo>
                <a:cubicBezTo>
                  <a:pt x="916597" y="336814"/>
                  <a:pt x="905128" y="334135"/>
                  <a:pt x="894329" y="328777"/>
                </a:cubicBezTo>
                <a:cubicBezTo>
                  <a:pt x="883530" y="323420"/>
                  <a:pt x="875305" y="315215"/>
                  <a:pt x="869654" y="304165"/>
                </a:cubicBezTo>
                <a:cubicBezTo>
                  <a:pt x="864003" y="293115"/>
                  <a:pt x="861178" y="279385"/>
                  <a:pt x="861178" y="262977"/>
                </a:cubicBezTo>
                <a:cubicBezTo>
                  <a:pt x="861178" y="249666"/>
                  <a:pt x="863522" y="237318"/>
                  <a:pt x="868210" y="225933"/>
                </a:cubicBezTo>
                <a:cubicBezTo>
                  <a:pt x="870972" y="219319"/>
                  <a:pt x="874844" y="213250"/>
                  <a:pt x="879825" y="207724"/>
                </a:cubicBezTo>
                <a:cubicBezTo>
                  <a:pt x="884806" y="202199"/>
                  <a:pt x="891357" y="197741"/>
                  <a:pt x="899478" y="194351"/>
                </a:cubicBezTo>
                <a:cubicBezTo>
                  <a:pt x="907598" y="190960"/>
                  <a:pt x="917225" y="189265"/>
                  <a:pt x="928359" y="189265"/>
                </a:cubicBezTo>
                <a:cubicBezTo>
                  <a:pt x="937652" y="189265"/>
                  <a:pt x="946107" y="190877"/>
                  <a:pt x="953725" y="194100"/>
                </a:cubicBezTo>
                <a:cubicBezTo>
                  <a:pt x="961344" y="197323"/>
                  <a:pt x="967204" y="201613"/>
                  <a:pt x="971306" y="206971"/>
                </a:cubicBezTo>
                <a:cubicBezTo>
                  <a:pt x="975408" y="212329"/>
                  <a:pt x="978840" y="219696"/>
                  <a:pt x="981603" y="229072"/>
                </a:cubicBezTo>
                <a:lnTo>
                  <a:pt x="1003578" y="223044"/>
                </a:lnTo>
                <a:cubicBezTo>
                  <a:pt x="1000397" y="210654"/>
                  <a:pt x="995751" y="200609"/>
                  <a:pt x="989639" y="192907"/>
                </a:cubicBezTo>
                <a:cubicBezTo>
                  <a:pt x="983528" y="185205"/>
                  <a:pt x="975094" y="179198"/>
                  <a:pt x="964336" y="174887"/>
                </a:cubicBezTo>
                <a:cubicBezTo>
                  <a:pt x="953579" y="170575"/>
                  <a:pt x="941545" y="168420"/>
                  <a:pt x="928234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693E3"/>
          </a:solidFill>
          <a:ln w="2996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50D686-D5C8-3A87-7679-A44C6C8B9470}"/>
              </a:ext>
            </a:extLst>
          </p:cNvPr>
          <p:cNvSpPr>
            <a:spLocks noChangeAspect="1"/>
          </p:cNvSpPr>
          <p:nvPr/>
        </p:nvSpPr>
        <p:spPr>
          <a:xfrm>
            <a:off x="5146541" y="2098849"/>
            <a:ext cx="1800000" cy="1800000"/>
          </a:xfrm>
          <a:custGeom>
            <a:avLst/>
            <a:gdLst>
              <a:gd name="connsiteX0" fmla="*/ 1577334 w 3240000"/>
              <a:gd name="connsiteY0" fmla="*/ 1148781 h 3240000"/>
              <a:gd name="connsiteX1" fmla="*/ 1199795 w 3240000"/>
              <a:gd name="connsiteY1" fmla="*/ 1755418 h 3240000"/>
              <a:gd name="connsiteX2" fmla="*/ 1371589 w 3240000"/>
              <a:gd name="connsiteY2" fmla="*/ 1787273 h 3240000"/>
              <a:gd name="connsiteX3" fmla="*/ 1577364 w 3240000"/>
              <a:gd name="connsiteY3" fmla="*/ 1323487 h 3240000"/>
              <a:gd name="connsiteX4" fmla="*/ 1864463 w 3240000"/>
              <a:gd name="connsiteY4" fmla="*/ 1796968 h 3240000"/>
              <a:gd name="connsiteX5" fmla="*/ 2297559 w 3240000"/>
              <a:gd name="connsiteY5" fmla="*/ 2354572 h 3240000"/>
              <a:gd name="connsiteX6" fmla="*/ 2686921 w 3240000"/>
              <a:gd name="connsiteY6" fmla="*/ 1782090 h 3240000"/>
              <a:gd name="connsiteX7" fmla="*/ 2878602 w 3240000"/>
              <a:gd name="connsiteY7" fmla="*/ 1831765 h 3240000"/>
              <a:gd name="connsiteX8" fmla="*/ 2673265 w 3240000"/>
              <a:gd name="connsiteY8" fmla="*/ 1482353 h 3240000"/>
              <a:gd name="connsiteX9" fmla="*/ 2323853 w 3240000"/>
              <a:gd name="connsiteY9" fmla="*/ 1687806 h 3240000"/>
              <a:gd name="connsiteX10" fmla="*/ 2517805 w 3240000"/>
              <a:gd name="connsiteY10" fmla="*/ 1738151 h 3240000"/>
              <a:gd name="connsiteX11" fmla="*/ 2297647 w 3240000"/>
              <a:gd name="connsiteY11" fmla="*/ 2179837 h 3240000"/>
              <a:gd name="connsiteX12" fmla="*/ 2031569 w 3240000"/>
              <a:gd name="connsiteY12" fmla="*/ 1745692 h 3240000"/>
              <a:gd name="connsiteX13" fmla="*/ 1577334 w 3240000"/>
              <a:gd name="connsiteY13" fmla="*/ 1148781 h 3240000"/>
              <a:gd name="connsiteX14" fmla="*/ 900000 w 3240000"/>
              <a:gd name="connsiteY14" fmla="*/ 900000 h 3240000"/>
              <a:gd name="connsiteX15" fmla="*/ 900000 w 3240000"/>
              <a:gd name="connsiteY15" fmla="*/ 2880000 h 3240000"/>
              <a:gd name="connsiteX16" fmla="*/ 2880000 w 3240000"/>
              <a:gd name="connsiteY16" fmla="*/ 2880000 h 3240000"/>
              <a:gd name="connsiteX17" fmla="*/ 2880000 w 3240000"/>
              <a:gd name="connsiteY17" fmla="*/ 2705294 h 3240000"/>
              <a:gd name="connsiteX18" fmla="*/ 1074707 w 3240000"/>
              <a:gd name="connsiteY18" fmla="*/ 2705294 h 3240000"/>
              <a:gd name="connsiteX19" fmla="*/ 1074707 w 3240000"/>
              <a:gd name="connsiteY19" fmla="*/ 900000 h 3240000"/>
              <a:gd name="connsiteX20" fmla="*/ 961828 w 3240000"/>
              <a:gd name="connsiteY20" fmla="*/ 498084 h 3240000"/>
              <a:gd name="connsiteX21" fmla="*/ 1008918 w 3240000"/>
              <a:gd name="connsiteY21" fmla="*/ 498084 h 3240000"/>
              <a:gd name="connsiteX22" fmla="*/ 1031647 w 3240000"/>
              <a:gd name="connsiteY22" fmla="*/ 499717 h 3240000"/>
              <a:gd name="connsiteX23" fmla="*/ 1047030 w 3240000"/>
              <a:gd name="connsiteY23" fmla="*/ 510579 h 3240000"/>
              <a:gd name="connsiteX24" fmla="*/ 1052869 w 3240000"/>
              <a:gd name="connsiteY24" fmla="*/ 530357 h 3240000"/>
              <a:gd name="connsiteX25" fmla="*/ 1042949 w 3240000"/>
              <a:gd name="connsiteY25" fmla="*/ 555095 h 3240000"/>
              <a:gd name="connsiteX26" fmla="*/ 1009421 w 3240000"/>
              <a:gd name="connsiteY26" fmla="*/ 563885 h 3240000"/>
              <a:gd name="connsiteX27" fmla="*/ 961828 w 3240000"/>
              <a:gd name="connsiteY27" fmla="*/ 563885 h 3240000"/>
              <a:gd name="connsiteX28" fmla="*/ 152202 w 3240000"/>
              <a:gd name="connsiteY28" fmla="*/ 498084 h 3240000"/>
              <a:gd name="connsiteX29" fmla="*/ 190879 w 3240000"/>
              <a:gd name="connsiteY29" fmla="*/ 498084 h 3240000"/>
              <a:gd name="connsiteX30" fmla="*/ 222398 w 3240000"/>
              <a:gd name="connsiteY30" fmla="*/ 501851 h 3240000"/>
              <a:gd name="connsiteX31" fmla="*/ 245441 w 3240000"/>
              <a:gd name="connsiteY31" fmla="*/ 522634 h 3240000"/>
              <a:gd name="connsiteX32" fmla="*/ 254922 w 3240000"/>
              <a:gd name="connsiteY32" fmla="*/ 567024 h 3240000"/>
              <a:gd name="connsiteX33" fmla="*/ 250087 w 3240000"/>
              <a:gd name="connsiteY33" fmla="*/ 602499 h 3240000"/>
              <a:gd name="connsiteX34" fmla="*/ 236588 w 3240000"/>
              <a:gd name="connsiteY34" fmla="*/ 625793 h 3240000"/>
              <a:gd name="connsiteX35" fmla="*/ 220075 w 3240000"/>
              <a:gd name="connsiteY35" fmla="*/ 635336 h 3240000"/>
              <a:gd name="connsiteX36" fmla="*/ 191507 w 3240000"/>
              <a:gd name="connsiteY36" fmla="*/ 638727 h 3240000"/>
              <a:gd name="connsiteX37" fmla="*/ 152202 w 3240000"/>
              <a:gd name="connsiteY37" fmla="*/ 638727 h 3240000"/>
              <a:gd name="connsiteX38" fmla="*/ 590729 w 3240000"/>
              <a:gd name="connsiteY38" fmla="*/ 496703 h 3240000"/>
              <a:gd name="connsiteX39" fmla="*/ 648995 w 3240000"/>
              <a:gd name="connsiteY39" fmla="*/ 496703 h 3240000"/>
              <a:gd name="connsiteX40" fmla="*/ 678944 w 3240000"/>
              <a:gd name="connsiteY40" fmla="*/ 505116 h 3240000"/>
              <a:gd name="connsiteX41" fmla="*/ 688425 w 3240000"/>
              <a:gd name="connsiteY41" fmla="*/ 526589 h 3240000"/>
              <a:gd name="connsiteX42" fmla="*/ 683528 w 3240000"/>
              <a:gd name="connsiteY42" fmla="*/ 543102 h 3240000"/>
              <a:gd name="connsiteX43" fmla="*/ 669212 w 3240000"/>
              <a:gd name="connsiteY43" fmla="*/ 554153 h 3240000"/>
              <a:gd name="connsiteX44" fmla="*/ 643093 w 3240000"/>
              <a:gd name="connsiteY44" fmla="*/ 557606 h 3240000"/>
              <a:gd name="connsiteX45" fmla="*/ 590729 w 3240000"/>
              <a:gd name="connsiteY45" fmla="*/ 557606 h 3240000"/>
              <a:gd name="connsiteX46" fmla="*/ 1408861 w 3240000"/>
              <a:gd name="connsiteY46" fmla="*/ 494066 h 3240000"/>
              <a:gd name="connsiteX47" fmla="*/ 1441699 w 3240000"/>
              <a:gd name="connsiteY47" fmla="*/ 503295 h 3240000"/>
              <a:gd name="connsiteX48" fmla="*/ 1463925 w 3240000"/>
              <a:gd name="connsiteY48" fmla="*/ 529289 h 3240000"/>
              <a:gd name="connsiteX49" fmla="*/ 1471523 w 3240000"/>
              <a:gd name="connsiteY49" fmla="*/ 568531 h 3240000"/>
              <a:gd name="connsiteX50" fmla="*/ 1453754 w 3240000"/>
              <a:gd name="connsiteY50" fmla="*/ 623407 h 3240000"/>
              <a:gd name="connsiteX51" fmla="*/ 1408485 w 3240000"/>
              <a:gd name="connsiteY51" fmla="*/ 642745 h 3240000"/>
              <a:gd name="connsiteX52" fmla="*/ 1363592 w 3240000"/>
              <a:gd name="connsiteY52" fmla="*/ 623595 h 3240000"/>
              <a:gd name="connsiteX53" fmla="*/ 1345698 w 3240000"/>
              <a:gd name="connsiteY53" fmla="*/ 571168 h 3240000"/>
              <a:gd name="connsiteX54" fmla="*/ 1364345 w 3240000"/>
              <a:gd name="connsiteY54" fmla="*/ 511834 h 3240000"/>
              <a:gd name="connsiteX55" fmla="*/ 1408861 w 3240000"/>
              <a:gd name="connsiteY55" fmla="*/ 494066 h 3240000"/>
              <a:gd name="connsiteX56" fmla="*/ 1527765 w 3240000"/>
              <a:gd name="connsiteY56" fmla="*/ 476359 h 3240000"/>
              <a:gd name="connsiteX57" fmla="*/ 1527765 w 3240000"/>
              <a:gd name="connsiteY57" fmla="*/ 660450 h 3240000"/>
              <a:gd name="connsiteX58" fmla="*/ 1551121 w 3240000"/>
              <a:gd name="connsiteY58" fmla="*/ 660450 h 3240000"/>
              <a:gd name="connsiteX59" fmla="*/ 1551121 w 3240000"/>
              <a:gd name="connsiteY59" fmla="*/ 515789 h 3240000"/>
              <a:gd name="connsiteX60" fmla="*/ 1647813 w 3240000"/>
              <a:gd name="connsiteY60" fmla="*/ 660450 h 3240000"/>
              <a:gd name="connsiteX61" fmla="*/ 1672802 w 3240000"/>
              <a:gd name="connsiteY61" fmla="*/ 660450 h 3240000"/>
              <a:gd name="connsiteX62" fmla="*/ 1672802 w 3240000"/>
              <a:gd name="connsiteY62" fmla="*/ 476359 h 3240000"/>
              <a:gd name="connsiteX63" fmla="*/ 1649446 w 3240000"/>
              <a:gd name="connsiteY63" fmla="*/ 476359 h 3240000"/>
              <a:gd name="connsiteX64" fmla="*/ 1649446 w 3240000"/>
              <a:gd name="connsiteY64" fmla="*/ 620894 h 3240000"/>
              <a:gd name="connsiteX65" fmla="*/ 1552754 w 3240000"/>
              <a:gd name="connsiteY65" fmla="*/ 476359 h 3240000"/>
              <a:gd name="connsiteX66" fmla="*/ 1255935 w 3240000"/>
              <a:gd name="connsiteY66" fmla="*/ 476359 h 3240000"/>
              <a:gd name="connsiteX67" fmla="*/ 1255935 w 3240000"/>
              <a:gd name="connsiteY67" fmla="*/ 660450 h 3240000"/>
              <a:gd name="connsiteX68" fmla="*/ 1280296 w 3240000"/>
              <a:gd name="connsiteY68" fmla="*/ 660450 h 3240000"/>
              <a:gd name="connsiteX69" fmla="*/ 1280296 w 3240000"/>
              <a:gd name="connsiteY69" fmla="*/ 476359 h 3240000"/>
              <a:gd name="connsiteX70" fmla="*/ 1085578 w 3240000"/>
              <a:gd name="connsiteY70" fmla="*/ 476359 h 3240000"/>
              <a:gd name="connsiteX71" fmla="*/ 1085578 w 3240000"/>
              <a:gd name="connsiteY71" fmla="*/ 498083 h 3240000"/>
              <a:gd name="connsiteX72" fmla="*/ 1146230 w 3240000"/>
              <a:gd name="connsiteY72" fmla="*/ 498083 h 3240000"/>
              <a:gd name="connsiteX73" fmla="*/ 1146230 w 3240000"/>
              <a:gd name="connsiteY73" fmla="*/ 660450 h 3240000"/>
              <a:gd name="connsiteX74" fmla="*/ 1170591 w 3240000"/>
              <a:gd name="connsiteY74" fmla="*/ 660450 h 3240000"/>
              <a:gd name="connsiteX75" fmla="*/ 1170591 w 3240000"/>
              <a:gd name="connsiteY75" fmla="*/ 498083 h 3240000"/>
              <a:gd name="connsiteX76" fmla="*/ 1231494 w 3240000"/>
              <a:gd name="connsiteY76" fmla="*/ 498083 h 3240000"/>
              <a:gd name="connsiteX77" fmla="*/ 1231494 w 3240000"/>
              <a:gd name="connsiteY77" fmla="*/ 476359 h 3240000"/>
              <a:gd name="connsiteX78" fmla="*/ 937466 w 3240000"/>
              <a:gd name="connsiteY78" fmla="*/ 476359 h 3240000"/>
              <a:gd name="connsiteX79" fmla="*/ 937466 w 3240000"/>
              <a:gd name="connsiteY79" fmla="*/ 660450 h 3240000"/>
              <a:gd name="connsiteX80" fmla="*/ 961827 w 3240000"/>
              <a:gd name="connsiteY80" fmla="*/ 660450 h 3240000"/>
              <a:gd name="connsiteX81" fmla="*/ 961827 w 3240000"/>
              <a:gd name="connsiteY81" fmla="*/ 585608 h 3240000"/>
              <a:gd name="connsiteX82" fmla="*/ 1009043 w 3240000"/>
              <a:gd name="connsiteY82" fmla="*/ 585608 h 3240000"/>
              <a:gd name="connsiteX83" fmla="*/ 1063040 w 3240000"/>
              <a:gd name="connsiteY83" fmla="*/ 569346 h 3240000"/>
              <a:gd name="connsiteX84" fmla="*/ 1077983 w 3240000"/>
              <a:gd name="connsiteY84" fmla="*/ 529602 h 3240000"/>
              <a:gd name="connsiteX85" fmla="*/ 1072395 w 3240000"/>
              <a:gd name="connsiteY85" fmla="*/ 504487 h 3240000"/>
              <a:gd name="connsiteX86" fmla="*/ 1057640 w 3240000"/>
              <a:gd name="connsiteY86" fmla="*/ 486719 h 3240000"/>
              <a:gd name="connsiteX87" fmla="*/ 1034911 w 3240000"/>
              <a:gd name="connsiteY87" fmla="*/ 478117 h 3240000"/>
              <a:gd name="connsiteX88" fmla="*/ 1006908 w 3240000"/>
              <a:gd name="connsiteY88" fmla="*/ 476359 h 3240000"/>
              <a:gd name="connsiteX89" fmla="*/ 756868 w 3240000"/>
              <a:gd name="connsiteY89" fmla="*/ 476359 h 3240000"/>
              <a:gd name="connsiteX90" fmla="*/ 756868 w 3240000"/>
              <a:gd name="connsiteY90" fmla="*/ 582720 h 3240000"/>
              <a:gd name="connsiteX91" fmla="*/ 763900 w 3240000"/>
              <a:gd name="connsiteY91" fmla="*/ 628868 h 3240000"/>
              <a:gd name="connsiteX92" fmla="*/ 787382 w 3240000"/>
              <a:gd name="connsiteY92" fmla="*/ 654674 h 3240000"/>
              <a:gd name="connsiteX93" fmla="*/ 829700 w 3240000"/>
              <a:gd name="connsiteY93" fmla="*/ 663589 h 3240000"/>
              <a:gd name="connsiteX94" fmla="*/ 872709 w 3240000"/>
              <a:gd name="connsiteY94" fmla="*/ 653355 h 3240000"/>
              <a:gd name="connsiteX95" fmla="*/ 895375 w 3240000"/>
              <a:gd name="connsiteY95" fmla="*/ 626796 h 3240000"/>
              <a:gd name="connsiteX96" fmla="*/ 901654 w 3240000"/>
              <a:gd name="connsiteY96" fmla="*/ 582720 h 3240000"/>
              <a:gd name="connsiteX97" fmla="*/ 901654 w 3240000"/>
              <a:gd name="connsiteY97" fmla="*/ 476359 h 3240000"/>
              <a:gd name="connsiteX98" fmla="*/ 877293 w 3240000"/>
              <a:gd name="connsiteY98" fmla="*/ 476359 h 3240000"/>
              <a:gd name="connsiteX99" fmla="*/ 877293 w 3240000"/>
              <a:gd name="connsiteY99" fmla="*/ 582594 h 3240000"/>
              <a:gd name="connsiteX100" fmla="*/ 865866 w 3240000"/>
              <a:gd name="connsiteY100" fmla="*/ 629433 h 3240000"/>
              <a:gd name="connsiteX101" fmla="*/ 827566 w 3240000"/>
              <a:gd name="connsiteY101" fmla="*/ 641614 h 3240000"/>
              <a:gd name="connsiteX102" fmla="*/ 801007 w 3240000"/>
              <a:gd name="connsiteY102" fmla="*/ 635461 h 3240000"/>
              <a:gd name="connsiteX103" fmla="*/ 785687 w 3240000"/>
              <a:gd name="connsiteY103" fmla="*/ 617943 h 3240000"/>
              <a:gd name="connsiteX104" fmla="*/ 781229 w 3240000"/>
              <a:gd name="connsiteY104" fmla="*/ 582594 h 3240000"/>
              <a:gd name="connsiteX105" fmla="*/ 781229 w 3240000"/>
              <a:gd name="connsiteY105" fmla="*/ 476359 h 3240000"/>
              <a:gd name="connsiteX106" fmla="*/ 566368 w 3240000"/>
              <a:gd name="connsiteY106" fmla="*/ 476359 h 3240000"/>
              <a:gd name="connsiteX107" fmla="*/ 566368 w 3240000"/>
              <a:gd name="connsiteY107" fmla="*/ 660450 h 3240000"/>
              <a:gd name="connsiteX108" fmla="*/ 590729 w 3240000"/>
              <a:gd name="connsiteY108" fmla="*/ 660450 h 3240000"/>
              <a:gd name="connsiteX109" fmla="*/ 590729 w 3240000"/>
              <a:gd name="connsiteY109" fmla="*/ 578702 h 3240000"/>
              <a:gd name="connsiteX110" fmla="*/ 618983 w 3240000"/>
              <a:gd name="connsiteY110" fmla="*/ 578702 h 3240000"/>
              <a:gd name="connsiteX111" fmla="*/ 632545 w 3240000"/>
              <a:gd name="connsiteY111" fmla="*/ 579580 h 3240000"/>
              <a:gd name="connsiteX112" fmla="*/ 643658 w 3240000"/>
              <a:gd name="connsiteY112" fmla="*/ 584478 h 3240000"/>
              <a:gd name="connsiteX113" fmla="*/ 656027 w 3240000"/>
              <a:gd name="connsiteY113" fmla="*/ 596784 h 3240000"/>
              <a:gd name="connsiteX114" fmla="*/ 673608 w 3240000"/>
              <a:gd name="connsiteY114" fmla="*/ 622150 h 3240000"/>
              <a:gd name="connsiteX115" fmla="*/ 697969 w 3240000"/>
              <a:gd name="connsiteY115" fmla="*/ 660450 h 3240000"/>
              <a:gd name="connsiteX116" fmla="*/ 728609 w 3240000"/>
              <a:gd name="connsiteY116" fmla="*/ 660450 h 3240000"/>
              <a:gd name="connsiteX117" fmla="*/ 696588 w 3240000"/>
              <a:gd name="connsiteY117" fmla="*/ 610346 h 3240000"/>
              <a:gd name="connsiteX118" fmla="*/ 676370 w 3240000"/>
              <a:gd name="connsiteY118" fmla="*/ 585859 h 3240000"/>
              <a:gd name="connsiteX119" fmla="*/ 661678 w 3240000"/>
              <a:gd name="connsiteY119" fmla="*/ 576692 h 3240000"/>
              <a:gd name="connsiteX120" fmla="*/ 700857 w 3240000"/>
              <a:gd name="connsiteY120" fmla="*/ 559614 h 3240000"/>
              <a:gd name="connsiteX121" fmla="*/ 713540 w 3240000"/>
              <a:gd name="connsiteY121" fmla="*/ 526588 h 3240000"/>
              <a:gd name="connsiteX122" fmla="*/ 705880 w 3240000"/>
              <a:gd name="connsiteY122" fmla="*/ 498837 h 3240000"/>
              <a:gd name="connsiteX123" fmla="*/ 685412 w 3240000"/>
              <a:gd name="connsiteY123" fmla="*/ 481319 h 3240000"/>
              <a:gd name="connsiteX124" fmla="*/ 647991 w 3240000"/>
              <a:gd name="connsiteY124" fmla="*/ 476359 h 3240000"/>
              <a:gd name="connsiteX125" fmla="*/ 322485 w 3240000"/>
              <a:gd name="connsiteY125" fmla="*/ 476359 h 3240000"/>
              <a:gd name="connsiteX126" fmla="*/ 322485 w 3240000"/>
              <a:gd name="connsiteY126" fmla="*/ 660450 h 3240000"/>
              <a:gd name="connsiteX127" fmla="*/ 346846 w 3240000"/>
              <a:gd name="connsiteY127" fmla="*/ 660450 h 3240000"/>
              <a:gd name="connsiteX128" fmla="*/ 346846 w 3240000"/>
              <a:gd name="connsiteY128" fmla="*/ 476359 h 3240000"/>
              <a:gd name="connsiteX129" fmla="*/ 127841 w 3240000"/>
              <a:gd name="connsiteY129" fmla="*/ 476359 h 3240000"/>
              <a:gd name="connsiteX130" fmla="*/ 127841 w 3240000"/>
              <a:gd name="connsiteY130" fmla="*/ 660450 h 3240000"/>
              <a:gd name="connsiteX131" fmla="*/ 194269 w 3240000"/>
              <a:gd name="connsiteY131" fmla="*/ 660450 h 3240000"/>
              <a:gd name="connsiteX132" fmla="*/ 223842 w 3240000"/>
              <a:gd name="connsiteY132" fmla="*/ 657311 h 3240000"/>
              <a:gd name="connsiteX133" fmla="*/ 245817 w 3240000"/>
              <a:gd name="connsiteY133" fmla="*/ 648081 h 3240000"/>
              <a:gd name="connsiteX134" fmla="*/ 262582 w 3240000"/>
              <a:gd name="connsiteY134" fmla="*/ 631380 h 3240000"/>
              <a:gd name="connsiteX135" fmla="*/ 275139 w 3240000"/>
              <a:gd name="connsiteY135" fmla="*/ 604570 h 3240000"/>
              <a:gd name="connsiteX136" fmla="*/ 280036 w 3240000"/>
              <a:gd name="connsiteY136" fmla="*/ 567400 h 3240000"/>
              <a:gd name="connsiteX137" fmla="*/ 272816 w 3240000"/>
              <a:gd name="connsiteY137" fmla="*/ 523637 h 3240000"/>
              <a:gd name="connsiteX138" fmla="*/ 251029 w 3240000"/>
              <a:gd name="connsiteY138" fmla="*/ 492181 h 3240000"/>
              <a:gd name="connsiteX139" fmla="*/ 224030 w 3240000"/>
              <a:gd name="connsiteY139" fmla="*/ 478996 h 3240000"/>
              <a:gd name="connsiteX140" fmla="*/ 191256 w 3240000"/>
              <a:gd name="connsiteY140" fmla="*/ 476359 h 3240000"/>
              <a:gd name="connsiteX141" fmla="*/ 1772531 w 3240000"/>
              <a:gd name="connsiteY141" fmla="*/ 473220 h 3240000"/>
              <a:gd name="connsiteX142" fmla="*/ 1738752 w 3240000"/>
              <a:gd name="connsiteY142" fmla="*/ 479498 h 3240000"/>
              <a:gd name="connsiteX143" fmla="*/ 1715646 w 3240000"/>
              <a:gd name="connsiteY143" fmla="*/ 497895 h 3240000"/>
              <a:gd name="connsiteX144" fmla="*/ 1707735 w 3240000"/>
              <a:gd name="connsiteY144" fmla="*/ 523951 h 3240000"/>
              <a:gd name="connsiteX145" fmla="*/ 1714202 w 3240000"/>
              <a:gd name="connsiteY145" fmla="*/ 546869 h 3240000"/>
              <a:gd name="connsiteX146" fmla="*/ 1733854 w 3240000"/>
              <a:gd name="connsiteY146" fmla="*/ 564009 h 3240000"/>
              <a:gd name="connsiteX147" fmla="*/ 1769392 w 3240000"/>
              <a:gd name="connsiteY147" fmla="*/ 575499 h 3240000"/>
              <a:gd name="connsiteX148" fmla="*/ 1802166 w 3240000"/>
              <a:gd name="connsiteY148" fmla="*/ 584478 h 3240000"/>
              <a:gd name="connsiteX149" fmla="*/ 1818742 w 3240000"/>
              <a:gd name="connsiteY149" fmla="*/ 595340 h 3240000"/>
              <a:gd name="connsiteX150" fmla="*/ 1823765 w 3240000"/>
              <a:gd name="connsiteY150" fmla="*/ 610472 h 3240000"/>
              <a:gd name="connsiteX151" fmla="*/ 1818554 w 3240000"/>
              <a:gd name="connsiteY151" fmla="*/ 626231 h 3240000"/>
              <a:gd name="connsiteX152" fmla="*/ 1802669 w 3240000"/>
              <a:gd name="connsiteY152" fmla="*/ 637596 h 3240000"/>
              <a:gd name="connsiteX153" fmla="*/ 1778056 w 3240000"/>
              <a:gd name="connsiteY153" fmla="*/ 641740 h 3240000"/>
              <a:gd name="connsiteX154" fmla="*/ 1749802 w 3240000"/>
              <a:gd name="connsiteY154" fmla="*/ 636277 h 3240000"/>
              <a:gd name="connsiteX155" fmla="*/ 1731280 w 3240000"/>
              <a:gd name="connsiteY155" fmla="*/ 621962 h 3240000"/>
              <a:gd name="connsiteX156" fmla="*/ 1723683 w 3240000"/>
              <a:gd name="connsiteY156" fmla="*/ 599296 h 3240000"/>
              <a:gd name="connsiteX157" fmla="*/ 1700703 w 3240000"/>
              <a:gd name="connsiteY157" fmla="*/ 601305 h 3240000"/>
              <a:gd name="connsiteX158" fmla="*/ 1710812 w 3240000"/>
              <a:gd name="connsiteY158" fmla="*/ 634394 h 3240000"/>
              <a:gd name="connsiteX159" fmla="*/ 1737308 w 3240000"/>
              <a:gd name="connsiteY159" fmla="*/ 656306 h 3240000"/>
              <a:gd name="connsiteX160" fmla="*/ 1779187 w 3240000"/>
              <a:gd name="connsiteY160" fmla="*/ 663589 h 3240000"/>
              <a:gd name="connsiteX161" fmla="*/ 1814661 w 3240000"/>
              <a:gd name="connsiteY161" fmla="*/ 656369 h 3240000"/>
              <a:gd name="connsiteX162" fmla="*/ 1838834 w 3240000"/>
              <a:gd name="connsiteY162" fmla="*/ 636152 h 3240000"/>
              <a:gd name="connsiteX163" fmla="*/ 1847247 w 3240000"/>
              <a:gd name="connsiteY163" fmla="*/ 608462 h 3240000"/>
              <a:gd name="connsiteX164" fmla="*/ 1839587 w 3240000"/>
              <a:gd name="connsiteY164" fmla="*/ 582280 h 3240000"/>
              <a:gd name="connsiteX165" fmla="*/ 1815854 w 3240000"/>
              <a:gd name="connsiteY165" fmla="*/ 563507 h 3240000"/>
              <a:gd name="connsiteX166" fmla="*/ 1775105 w 3240000"/>
              <a:gd name="connsiteY166" fmla="*/ 551766 h 3240000"/>
              <a:gd name="connsiteX167" fmla="*/ 1738375 w 3240000"/>
              <a:gd name="connsiteY167" fmla="*/ 538643 h 3240000"/>
              <a:gd name="connsiteX168" fmla="*/ 1731217 w 3240000"/>
              <a:gd name="connsiteY168" fmla="*/ 522319 h 3240000"/>
              <a:gd name="connsiteX169" fmla="*/ 1741326 w 3240000"/>
              <a:gd name="connsiteY169" fmla="*/ 502792 h 3240000"/>
              <a:gd name="connsiteX170" fmla="*/ 1773536 w 3240000"/>
              <a:gd name="connsiteY170" fmla="*/ 494693 h 3240000"/>
              <a:gd name="connsiteX171" fmla="*/ 1805620 w 3240000"/>
              <a:gd name="connsiteY171" fmla="*/ 503608 h 3240000"/>
              <a:gd name="connsiteX172" fmla="*/ 1818366 w 3240000"/>
              <a:gd name="connsiteY172" fmla="*/ 529979 h 3240000"/>
              <a:gd name="connsiteX173" fmla="*/ 1841722 w 3240000"/>
              <a:gd name="connsiteY173" fmla="*/ 528221 h 3240000"/>
              <a:gd name="connsiteX174" fmla="*/ 1832681 w 3240000"/>
              <a:gd name="connsiteY174" fmla="*/ 499213 h 3240000"/>
              <a:gd name="connsiteX175" fmla="*/ 1808634 w 3240000"/>
              <a:gd name="connsiteY175" fmla="*/ 479812 h 3240000"/>
              <a:gd name="connsiteX176" fmla="*/ 1772531 w 3240000"/>
              <a:gd name="connsiteY176" fmla="*/ 473220 h 3240000"/>
              <a:gd name="connsiteX177" fmla="*/ 458081 w 3240000"/>
              <a:gd name="connsiteY177" fmla="*/ 473220 h 3240000"/>
              <a:gd name="connsiteX178" fmla="*/ 424302 w 3240000"/>
              <a:gd name="connsiteY178" fmla="*/ 479498 h 3240000"/>
              <a:gd name="connsiteX179" fmla="*/ 401196 w 3240000"/>
              <a:gd name="connsiteY179" fmla="*/ 497895 h 3240000"/>
              <a:gd name="connsiteX180" fmla="*/ 393285 w 3240000"/>
              <a:gd name="connsiteY180" fmla="*/ 523951 h 3240000"/>
              <a:gd name="connsiteX181" fmla="*/ 399752 w 3240000"/>
              <a:gd name="connsiteY181" fmla="*/ 546869 h 3240000"/>
              <a:gd name="connsiteX182" fmla="*/ 419405 w 3240000"/>
              <a:gd name="connsiteY182" fmla="*/ 564009 h 3240000"/>
              <a:gd name="connsiteX183" fmla="*/ 454942 w 3240000"/>
              <a:gd name="connsiteY183" fmla="*/ 575499 h 3240000"/>
              <a:gd name="connsiteX184" fmla="*/ 487717 w 3240000"/>
              <a:gd name="connsiteY184" fmla="*/ 584478 h 3240000"/>
              <a:gd name="connsiteX185" fmla="*/ 504292 w 3240000"/>
              <a:gd name="connsiteY185" fmla="*/ 595340 h 3240000"/>
              <a:gd name="connsiteX186" fmla="*/ 509315 w 3240000"/>
              <a:gd name="connsiteY186" fmla="*/ 610472 h 3240000"/>
              <a:gd name="connsiteX187" fmla="*/ 504104 w 3240000"/>
              <a:gd name="connsiteY187" fmla="*/ 626231 h 3240000"/>
              <a:gd name="connsiteX188" fmla="*/ 488219 w 3240000"/>
              <a:gd name="connsiteY188" fmla="*/ 637596 h 3240000"/>
              <a:gd name="connsiteX189" fmla="*/ 463606 w 3240000"/>
              <a:gd name="connsiteY189" fmla="*/ 641740 h 3240000"/>
              <a:gd name="connsiteX190" fmla="*/ 435352 w 3240000"/>
              <a:gd name="connsiteY190" fmla="*/ 636277 h 3240000"/>
              <a:gd name="connsiteX191" fmla="*/ 416830 w 3240000"/>
              <a:gd name="connsiteY191" fmla="*/ 621962 h 3240000"/>
              <a:gd name="connsiteX192" fmla="*/ 409233 w 3240000"/>
              <a:gd name="connsiteY192" fmla="*/ 599296 h 3240000"/>
              <a:gd name="connsiteX193" fmla="*/ 386253 w 3240000"/>
              <a:gd name="connsiteY193" fmla="*/ 601305 h 3240000"/>
              <a:gd name="connsiteX194" fmla="*/ 396362 w 3240000"/>
              <a:gd name="connsiteY194" fmla="*/ 634394 h 3240000"/>
              <a:gd name="connsiteX195" fmla="*/ 422858 w 3240000"/>
              <a:gd name="connsiteY195" fmla="*/ 656306 h 3240000"/>
              <a:gd name="connsiteX196" fmla="*/ 464737 w 3240000"/>
              <a:gd name="connsiteY196" fmla="*/ 663589 h 3240000"/>
              <a:gd name="connsiteX197" fmla="*/ 500211 w 3240000"/>
              <a:gd name="connsiteY197" fmla="*/ 656369 h 3240000"/>
              <a:gd name="connsiteX198" fmla="*/ 524384 w 3240000"/>
              <a:gd name="connsiteY198" fmla="*/ 636152 h 3240000"/>
              <a:gd name="connsiteX199" fmla="*/ 532798 w 3240000"/>
              <a:gd name="connsiteY199" fmla="*/ 608462 h 3240000"/>
              <a:gd name="connsiteX200" fmla="*/ 525138 w 3240000"/>
              <a:gd name="connsiteY200" fmla="*/ 582280 h 3240000"/>
              <a:gd name="connsiteX201" fmla="*/ 501404 w 3240000"/>
              <a:gd name="connsiteY201" fmla="*/ 563507 h 3240000"/>
              <a:gd name="connsiteX202" fmla="*/ 460655 w 3240000"/>
              <a:gd name="connsiteY202" fmla="*/ 551766 h 3240000"/>
              <a:gd name="connsiteX203" fmla="*/ 423925 w 3240000"/>
              <a:gd name="connsiteY203" fmla="*/ 538643 h 3240000"/>
              <a:gd name="connsiteX204" fmla="*/ 416767 w 3240000"/>
              <a:gd name="connsiteY204" fmla="*/ 522319 h 3240000"/>
              <a:gd name="connsiteX205" fmla="*/ 426876 w 3240000"/>
              <a:gd name="connsiteY205" fmla="*/ 502792 h 3240000"/>
              <a:gd name="connsiteX206" fmla="*/ 459086 w 3240000"/>
              <a:gd name="connsiteY206" fmla="*/ 494693 h 3240000"/>
              <a:gd name="connsiteX207" fmla="*/ 491170 w 3240000"/>
              <a:gd name="connsiteY207" fmla="*/ 503608 h 3240000"/>
              <a:gd name="connsiteX208" fmla="*/ 503916 w 3240000"/>
              <a:gd name="connsiteY208" fmla="*/ 529979 h 3240000"/>
              <a:gd name="connsiteX209" fmla="*/ 527272 w 3240000"/>
              <a:gd name="connsiteY209" fmla="*/ 528221 h 3240000"/>
              <a:gd name="connsiteX210" fmla="*/ 518231 w 3240000"/>
              <a:gd name="connsiteY210" fmla="*/ 499213 h 3240000"/>
              <a:gd name="connsiteX211" fmla="*/ 494184 w 3240000"/>
              <a:gd name="connsiteY211" fmla="*/ 479812 h 3240000"/>
              <a:gd name="connsiteX212" fmla="*/ 458081 w 3240000"/>
              <a:gd name="connsiteY212" fmla="*/ 473220 h 3240000"/>
              <a:gd name="connsiteX213" fmla="*/ 1408735 w 3240000"/>
              <a:gd name="connsiteY213" fmla="*/ 473094 h 3240000"/>
              <a:gd name="connsiteX214" fmla="*/ 1345194 w 3240000"/>
              <a:gd name="connsiteY214" fmla="*/ 499025 h 3240000"/>
              <a:gd name="connsiteX215" fmla="*/ 1320582 w 3240000"/>
              <a:gd name="connsiteY215" fmla="*/ 570790 h 3240000"/>
              <a:gd name="connsiteX216" fmla="*/ 1331130 w 3240000"/>
              <a:gd name="connsiteY216" fmla="*/ 616750 h 3240000"/>
              <a:gd name="connsiteX217" fmla="*/ 1362147 w 3240000"/>
              <a:gd name="connsiteY217" fmla="*/ 651032 h 3240000"/>
              <a:gd name="connsiteX218" fmla="*/ 1408609 w 3240000"/>
              <a:gd name="connsiteY218" fmla="*/ 663589 h 3240000"/>
              <a:gd name="connsiteX219" fmla="*/ 1453313 w 3240000"/>
              <a:gd name="connsiteY219" fmla="*/ 652225 h 3240000"/>
              <a:gd name="connsiteX220" fmla="*/ 1485335 w 3240000"/>
              <a:gd name="connsiteY220" fmla="*/ 618760 h 3240000"/>
              <a:gd name="connsiteX221" fmla="*/ 1496636 w 3240000"/>
              <a:gd name="connsiteY221" fmla="*/ 568656 h 3240000"/>
              <a:gd name="connsiteX222" fmla="*/ 1485900 w 3240000"/>
              <a:gd name="connsiteY222" fmla="*/ 519242 h 3240000"/>
              <a:gd name="connsiteX223" fmla="*/ 1454695 w 3240000"/>
              <a:gd name="connsiteY223" fmla="*/ 485275 h 3240000"/>
              <a:gd name="connsiteX224" fmla="*/ 1408735 w 3240000"/>
              <a:gd name="connsiteY224" fmla="*/ 473094 h 3240000"/>
              <a:gd name="connsiteX225" fmla="*/ 2085778 w 3240000"/>
              <a:gd name="connsiteY225" fmla="*/ 193284 h 3240000"/>
              <a:gd name="connsiteX226" fmla="*/ 2124455 w 3240000"/>
              <a:gd name="connsiteY226" fmla="*/ 193284 h 3240000"/>
              <a:gd name="connsiteX227" fmla="*/ 2155974 w 3240000"/>
              <a:gd name="connsiteY227" fmla="*/ 197051 h 3240000"/>
              <a:gd name="connsiteX228" fmla="*/ 2179017 w 3240000"/>
              <a:gd name="connsiteY228" fmla="*/ 217834 h 3240000"/>
              <a:gd name="connsiteX229" fmla="*/ 2188497 w 3240000"/>
              <a:gd name="connsiteY229" fmla="*/ 262224 h 3240000"/>
              <a:gd name="connsiteX230" fmla="*/ 2183663 w 3240000"/>
              <a:gd name="connsiteY230" fmla="*/ 297699 h 3240000"/>
              <a:gd name="connsiteX231" fmla="*/ 2170164 w 3240000"/>
              <a:gd name="connsiteY231" fmla="*/ 320993 h 3240000"/>
              <a:gd name="connsiteX232" fmla="*/ 2153651 w 3240000"/>
              <a:gd name="connsiteY232" fmla="*/ 330536 h 3240000"/>
              <a:gd name="connsiteX233" fmla="*/ 2125083 w 3240000"/>
              <a:gd name="connsiteY233" fmla="*/ 333927 h 3240000"/>
              <a:gd name="connsiteX234" fmla="*/ 2085778 w 3240000"/>
              <a:gd name="connsiteY234" fmla="*/ 333927 h 3240000"/>
              <a:gd name="connsiteX235" fmla="*/ 152579 w 3240000"/>
              <a:gd name="connsiteY235" fmla="*/ 191903 h 3240000"/>
              <a:gd name="connsiteX236" fmla="*/ 210845 w 3240000"/>
              <a:gd name="connsiteY236" fmla="*/ 191903 h 3240000"/>
              <a:gd name="connsiteX237" fmla="*/ 240794 w 3240000"/>
              <a:gd name="connsiteY237" fmla="*/ 200316 h 3240000"/>
              <a:gd name="connsiteX238" fmla="*/ 250275 w 3240000"/>
              <a:gd name="connsiteY238" fmla="*/ 221789 h 3240000"/>
              <a:gd name="connsiteX239" fmla="*/ 245378 w 3240000"/>
              <a:gd name="connsiteY239" fmla="*/ 238302 h 3240000"/>
              <a:gd name="connsiteX240" fmla="*/ 231063 w 3240000"/>
              <a:gd name="connsiteY240" fmla="*/ 249353 h 3240000"/>
              <a:gd name="connsiteX241" fmla="*/ 204943 w 3240000"/>
              <a:gd name="connsiteY241" fmla="*/ 252806 h 3240000"/>
              <a:gd name="connsiteX242" fmla="*/ 152579 w 3240000"/>
              <a:gd name="connsiteY242" fmla="*/ 252806 h 3240000"/>
              <a:gd name="connsiteX243" fmla="*/ 1772029 w 3240000"/>
              <a:gd name="connsiteY243" fmla="*/ 190897 h 3240000"/>
              <a:gd name="connsiteX244" fmla="*/ 1785088 w 3240000"/>
              <a:gd name="connsiteY244" fmla="*/ 229072 h 3240000"/>
              <a:gd name="connsiteX245" fmla="*/ 1804301 w 3240000"/>
              <a:gd name="connsiteY245" fmla="*/ 280055 h 3240000"/>
              <a:gd name="connsiteX246" fmla="*/ 1741891 w 3240000"/>
              <a:gd name="connsiteY246" fmla="*/ 280055 h 3240000"/>
              <a:gd name="connsiteX247" fmla="*/ 1762108 w 3240000"/>
              <a:gd name="connsiteY247" fmla="*/ 226058 h 3240000"/>
              <a:gd name="connsiteX248" fmla="*/ 1772029 w 3240000"/>
              <a:gd name="connsiteY248" fmla="*/ 190897 h 3240000"/>
              <a:gd name="connsiteX249" fmla="*/ 2061416 w 3240000"/>
              <a:gd name="connsiteY249" fmla="*/ 171559 h 3240000"/>
              <a:gd name="connsiteX250" fmla="*/ 2061416 w 3240000"/>
              <a:gd name="connsiteY250" fmla="*/ 355650 h 3240000"/>
              <a:gd name="connsiteX251" fmla="*/ 2127844 w 3240000"/>
              <a:gd name="connsiteY251" fmla="*/ 355650 h 3240000"/>
              <a:gd name="connsiteX252" fmla="*/ 2157417 w 3240000"/>
              <a:gd name="connsiteY252" fmla="*/ 352511 h 3240000"/>
              <a:gd name="connsiteX253" fmla="*/ 2179392 w 3240000"/>
              <a:gd name="connsiteY253" fmla="*/ 343281 h 3240000"/>
              <a:gd name="connsiteX254" fmla="*/ 2196156 w 3240000"/>
              <a:gd name="connsiteY254" fmla="*/ 326580 h 3240000"/>
              <a:gd name="connsiteX255" fmla="*/ 2208714 w 3240000"/>
              <a:gd name="connsiteY255" fmla="*/ 299770 h 3240000"/>
              <a:gd name="connsiteX256" fmla="*/ 2213611 w 3240000"/>
              <a:gd name="connsiteY256" fmla="*/ 262600 h 3240000"/>
              <a:gd name="connsiteX257" fmla="*/ 2206391 w 3240000"/>
              <a:gd name="connsiteY257" fmla="*/ 218837 h 3240000"/>
              <a:gd name="connsiteX258" fmla="*/ 2184604 w 3240000"/>
              <a:gd name="connsiteY258" fmla="*/ 187381 h 3240000"/>
              <a:gd name="connsiteX259" fmla="*/ 2157605 w 3240000"/>
              <a:gd name="connsiteY259" fmla="*/ 174196 h 3240000"/>
              <a:gd name="connsiteX260" fmla="*/ 2124830 w 3240000"/>
              <a:gd name="connsiteY260" fmla="*/ 171559 h 3240000"/>
              <a:gd name="connsiteX261" fmla="*/ 1880190 w 3240000"/>
              <a:gd name="connsiteY261" fmla="*/ 171559 h 3240000"/>
              <a:gd name="connsiteX262" fmla="*/ 1880190 w 3240000"/>
              <a:gd name="connsiteY262" fmla="*/ 355650 h 3240000"/>
              <a:gd name="connsiteX263" fmla="*/ 1903546 w 3240000"/>
              <a:gd name="connsiteY263" fmla="*/ 355650 h 3240000"/>
              <a:gd name="connsiteX264" fmla="*/ 1903546 w 3240000"/>
              <a:gd name="connsiteY264" fmla="*/ 210989 h 3240000"/>
              <a:gd name="connsiteX265" fmla="*/ 2000238 w 3240000"/>
              <a:gd name="connsiteY265" fmla="*/ 355650 h 3240000"/>
              <a:gd name="connsiteX266" fmla="*/ 2025227 w 3240000"/>
              <a:gd name="connsiteY266" fmla="*/ 355650 h 3240000"/>
              <a:gd name="connsiteX267" fmla="*/ 2025227 w 3240000"/>
              <a:gd name="connsiteY267" fmla="*/ 171559 h 3240000"/>
              <a:gd name="connsiteX268" fmla="*/ 2001871 w 3240000"/>
              <a:gd name="connsiteY268" fmla="*/ 171559 h 3240000"/>
              <a:gd name="connsiteX269" fmla="*/ 2001871 w 3240000"/>
              <a:gd name="connsiteY269" fmla="*/ 316094 h 3240000"/>
              <a:gd name="connsiteX270" fmla="*/ 1905179 w 3240000"/>
              <a:gd name="connsiteY270" fmla="*/ 171559 h 3240000"/>
              <a:gd name="connsiteX271" fmla="*/ 1759471 w 3240000"/>
              <a:gd name="connsiteY271" fmla="*/ 171559 h 3240000"/>
              <a:gd name="connsiteX272" fmla="*/ 1688773 w 3240000"/>
              <a:gd name="connsiteY272" fmla="*/ 355650 h 3240000"/>
              <a:gd name="connsiteX273" fmla="*/ 1714642 w 3240000"/>
              <a:gd name="connsiteY273" fmla="*/ 355650 h 3240000"/>
              <a:gd name="connsiteX274" fmla="*/ 1734859 w 3240000"/>
              <a:gd name="connsiteY274" fmla="*/ 299895 h 3240000"/>
              <a:gd name="connsiteX275" fmla="*/ 1811836 w 3240000"/>
              <a:gd name="connsiteY275" fmla="*/ 299895 h 3240000"/>
              <a:gd name="connsiteX276" fmla="*/ 1833309 w 3240000"/>
              <a:gd name="connsiteY276" fmla="*/ 355650 h 3240000"/>
              <a:gd name="connsiteX277" fmla="*/ 1861061 w 3240000"/>
              <a:gd name="connsiteY277" fmla="*/ 355650 h 3240000"/>
              <a:gd name="connsiteX278" fmla="*/ 1785716 w 3240000"/>
              <a:gd name="connsiteY278" fmla="*/ 171559 h 3240000"/>
              <a:gd name="connsiteX279" fmla="*/ 1499943 w 3240000"/>
              <a:gd name="connsiteY279" fmla="*/ 171559 h 3240000"/>
              <a:gd name="connsiteX280" fmla="*/ 1499943 w 3240000"/>
              <a:gd name="connsiteY280" fmla="*/ 355650 h 3240000"/>
              <a:gd name="connsiteX281" fmla="*/ 1637321 w 3240000"/>
              <a:gd name="connsiteY281" fmla="*/ 355650 h 3240000"/>
              <a:gd name="connsiteX282" fmla="*/ 1637321 w 3240000"/>
              <a:gd name="connsiteY282" fmla="*/ 333926 h 3240000"/>
              <a:gd name="connsiteX283" fmla="*/ 1524304 w 3240000"/>
              <a:gd name="connsiteY283" fmla="*/ 333926 h 3240000"/>
              <a:gd name="connsiteX284" fmla="*/ 1524304 w 3240000"/>
              <a:gd name="connsiteY284" fmla="*/ 271264 h 3240000"/>
              <a:gd name="connsiteX285" fmla="*/ 1626145 w 3240000"/>
              <a:gd name="connsiteY285" fmla="*/ 271264 h 3240000"/>
              <a:gd name="connsiteX286" fmla="*/ 1626145 w 3240000"/>
              <a:gd name="connsiteY286" fmla="*/ 249666 h 3240000"/>
              <a:gd name="connsiteX287" fmla="*/ 1524304 w 3240000"/>
              <a:gd name="connsiteY287" fmla="*/ 249666 h 3240000"/>
              <a:gd name="connsiteX288" fmla="*/ 1524304 w 3240000"/>
              <a:gd name="connsiteY288" fmla="*/ 193283 h 3240000"/>
              <a:gd name="connsiteX289" fmla="*/ 1633051 w 3240000"/>
              <a:gd name="connsiteY289" fmla="*/ 193283 h 3240000"/>
              <a:gd name="connsiteX290" fmla="*/ 1633051 w 3240000"/>
              <a:gd name="connsiteY290" fmla="*/ 171559 h 3240000"/>
              <a:gd name="connsiteX291" fmla="*/ 1127715 w 3240000"/>
              <a:gd name="connsiteY291" fmla="*/ 171559 h 3240000"/>
              <a:gd name="connsiteX292" fmla="*/ 1127715 w 3240000"/>
              <a:gd name="connsiteY292" fmla="*/ 355650 h 3240000"/>
              <a:gd name="connsiteX293" fmla="*/ 1151071 w 3240000"/>
              <a:gd name="connsiteY293" fmla="*/ 355650 h 3240000"/>
              <a:gd name="connsiteX294" fmla="*/ 1151071 w 3240000"/>
              <a:gd name="connsiteY294" fmla="*/ 210989 h 3240000"/>
              <a:gd name="connsiteX295" fmla="*/ 1247763 w 3240000"/>
              <a:gd name="connsiteY295" fmla="*/ 355650 h 3240000"/>
              <a:gd name="connsiteX296" fmla="*/ 1272752 w 3240000"/>
              <a:gd name="connsiteY296" fmla="*/ 355650 h 3240000"/>
              <a:gd name="connsiteX297" fmla="*/ 1272752 w 3240000"/>
              <a:gd name="connsiteY297" fmla="*/ 171559 h 3240000"/>
              <a:gd name="connsiteX298" fmla="*/ 1249396 w 3240000"/>
              <a:gd name="connsiteY298" fmla="*/ 171559 h 3240000"/>
              <a:gd name="connsiteX299" fmla="*/ 1249396 w 3240000"/>
              <a:gd name="connsiteY299" fmla="*/ 316094 h 3240000"/>
              <a:gd name="connsiteX300" fmla="*/ 1152704 w 3240000"/>
              <a:gd name="connsiteY300" fmla="*/ 171559 h 3240000"/>
              <a:gd name="connsiteX301" fmla="*/ 957018 w 3240000"/>
              <a:gd name="connsiteY301" fmla="*/ 171559 h 3240000"/>
              <a:gd name="connsiteX302" fmla="*/ 957018 w 3240000"/>
              <a:gd name="connsiteY302" fmla="*/ 355650 h 3240000"/>
              <a:gd name="connsiteX303" fmla="*/ 1094396 w 3240000"/>
              <a:gd name="connsiteY303" fmla="*/ 355650 h 3240000"/>
              <a:gd name="connsiteX304" fmla="*/ 1094396 w 3240000"/>
              <a:gd name="connsiteY304" fmla="*/ 333926 h 3240000"/>
              <a:gd name="connsiteX305" fmla="*/ 981380 w 3240000"/>
              <a:gd name="connsiteY305" fmla="*/ 333926 h 3240000"/>
              <a:gd name="connsiteX306" fmla="*/ 981380 w 3240000"/>
              <a:gd name="connsiteY306" fmla="*/ 271264 h 3240000"/>
              <a:gd name="connsiteX307" fmla="*/ 1083220 w 3240000"/>
              <a:gd name="connsiteY307" fmla="*/ 271264 h 3240000"/>
              <a:gd name="connsiteX308" fmla="*/ 1083220 w 3240000"/>
              <a:gd name="connsiteY308" fmla="*/ 249666 h 3240000"/>
              <a:gd name="connsiteX309" fmla="*/ 981380 w 3240000"/>
              <a:gd name="connsiteY309" fmla="*/ 249666 h 3240000"/>
              <a:gd name="connsiteX310" fmla="*/ 981380 w 3240000"/>
              <a:gd name="connsiteY310" fmla="*/ 193283 h 3240000"/>
              <a:gd name="connsiteX311" fmla="*/ 1090126 w 3240000"/>
              <a:gd name="connsiteY311" fmla="*/ 193283 h 3240000"/>
              <a:gd name="connsiteX312" fmla="*/ 1090126 w 3240000"/>
              <a:gd name="connsiteY312" fmla="*/ 171559 h 3240000"/>
              <a:gd name="connsiteX313" fmla="*/ 884460 w 3240000"/>
              <a:gd name="connsiteY313" fmla="*/ 171559 h 3240000"/>
              <a:gd name="connsiteX314" fmla="*/ 884460 w 3240000"/>
              <a:gd name="connsiteY314" fmla="*/ 355650 h 3240000"/>
              <a:gd name="connsiteX315" fmla="*/ 908821 w 3240000"/>
              <a:gd name="connsiteY315" fmla="*/ 355650 h 3240000"/>
              <a:gd name="connsiteX316" fmla="*/ 908821 w 3240000"/>
              <a:gd name="connsiteY316" fmla="*/ 171559 h 3240000"/>
              <a:gd name="connsiteX317" fmla="*/ 736436 w 3240000"/>
              <a:gd name="connsiteY317" fmla="*/ 171559 h 3240000"/>
              <a:gd name="connsiteX318" fmla="*/ 736436 w 3240000"/>
              <a:gd name="connsiteY318" fmla="*/ 355650 h 3240000"/>
              <a:gd name="connsiteX319" fmla="*/ 851462 w 3240000"/>
              <a:gd name="connsiteY319" fmla="*/ 355650 h 3240000"/>
              <a:gd name="connsiteX320" fmla="*/ 851462 w 3240000"/>
              <a:gd name="connsiteY320" fmla="*/ 333926 h 3240000"/>
              <a:gd name="connsiteX321" fmla="*/ 760798 w 3240000"/>
              <a:gd name="connsiteY321" fmla="*/ 333926 h 3240000"/>
              <a:gd name="connsiteX322" fmla="*/ 760798 w 3240000"/>
              <a:gd name="connsiteY322" fmla="*/ 171559 h 3240000"/>
              <a:gd name="connsiteX323" fmla="*/ 665385 w 3240000"/>
              <a:gd name="connsiteY323" fmla="*/ 171559 h 3240000"/>
              <a:gd name="connsiteX324" fmla="*/ 665385 w 3240000"/>
              <a:gd name="connsiteY324" fmla="*/ 355650 h 3240000"/>
              <a:gd name="connsiteX325" fmla="*/ 689746 w 3240000"/>
              <a:gd name="connsiteY325" fmla="*/ 355650 h 3240000"/>
              <a:gd name="connsiteX326" fmla="*/ 689746 w 3240000"/>
              <a:gd name="connsiteY326" fmla="*/ 171559 h 3240000"/>
              <a:gd name="connsiteX327" fmla="*/ 318843 w 3240000"/>
              <a:gd name="connsiteY327" fmla="*/ 171559 h 3240000"/>
              <a:gd name="connsiteX328" fmla="*/ 318843 w 3240000"/>
              <a:gd name="connsiteY328" fmla="*/ 355650 h 3240000"/>
              <a:gd name="connsiteX329" fmla="*/ 456221 w 3240000"/>
              <a:gd name="connsiteY329" fmla="*/ 355650 h 3240000"/>
              <a:gd name="connsiteX330" fmla="*/ 456221 w 3240000"/>
              <a:gd name="connsiteY330" fmla="*/ 333926 h 3240000"/>
              <a:gd name="connsiteX331" fmla="*/ 343205 w 3240000"/>
              <a:gd name="connsiteY331" fmla="*/ 333926 h 3240000"/>
              <a:gd name="connsiteX332" fmla="*/ 343205 w 3240000"/>
              <a:gd name="connsiteY332" fmla="*/ 271264 h 3240000"/>
              <a:gd name="connsiteX333" fmla="*/ 445045 w 3240000"/>
              <a:gd name="connsiteY333" fmla="*/ 271264 h 3240000"/>
              <a:gd name="connsiteX334" fmla="*/ 445045 w 3240000"/>
              <a:gd name="connsiteY334" fmla="*/ 249666 h 3240000"/>
              <a:gd name="connsiteX335" fmla="*/ 343205 w 3240000"/>
              <a:gd name="connsiteY335" fmla="*/ 249666 h 3240000"/>
              <a:gd name="connsiteX336" fmla="*/ 343205 w 3240000"/>
              <a:gd name="connsiteY336" fmla="*/ 193283 h 3240000"/>
              <a:gd name="connsiteX337" fmla="*/ 451951 w 3240000"/>
              <a:gd name="connsiteY337" fmla="*/ 193283 h 3240000"/>
              <a:gd name="connsiteX338" fmla="*/ 451951 w 3240000"/>
              <a:gd name="connsiteY338" fmla="*/ 171559 h 3240000"/>
              <a:gd name="connsiteX339" fmla="*/ 128218 w 3240000"/>
              <a:gd name="connsiteY339" fmla="*/ 171559 h 3240000"/>
              <a:gd name="connsiteX340" fmla="*/ 128218 w 3240000"/>
              <a:gd name="connsiteY340" fmla="*/ 355650 h 3240000"/>
              <a:gd name="connsiteX341" fmla="*/ 152579 w 3240000"/>
              <a:gd name="connsiteY341" fmla="*/ 355650 h 3240000"/>
              <a:gd name="connsiteX342" fmla="*/ 152579 w 3240000"/>
              <a:gd name="connsiteY342" fmla="*/ 273902 h 3240000"/>
              <a:gd name="connsiteX343" fmla="*/ 180833 w 3240000"/>
              <a:gd name="connsiteY343" fmla="*/ 273902 h 3240000"/>
              <a:gd name="connsiteX344" fmla="*/ 194395 w 3240000"/>
              <a:gd name="connsiteY344" fmla="*/ 274781 h 3240000"/>
              <a:gd name="connsiteX345" fmla="*/ 205508 w 3240000"/>
              <a:gd name="connsiteY345" fmla="*/ 279678 h 3240000"/>
              <a:gd name="connsiteX346" fmla="*/ 217877 w 3240000"/>
              <a:gd name="connsiteY346" fmla="*/ 291984 h 3240000"/>
              <a:gd name="connsiteX347" fmla="*/ 235458 w 3240000"/>
              <a:gd name="connsiteY347" fmla="*/ 317350 h 3240000"/>
              <a:gd name="connsiteX348" fmla="*/ 259819 w 3240000"/>
              <a:gd name="connsiteY348" fmla="*/ 355650 h 3240000"/>
              <a:gd name="connsiteX349" fmla="*/ 290459 w 3240000"/>
              <a:gd name="connsiteY349" fmla="*/ 355650 h 3240000"/>
              <a:gd name="connsiteX350" fmla="*/ 258438 w 3240000"/>
              <a:gd name="connsiteY350" fmla="*/ 305546 h 3240000"/>
              <a:gd name="connsiteX351" fmla="*/ 238220 w 3240000"/>
              <a:gd name="connsiteY351" fmla="*/ 281059 h 3240000"/>
              <a:gd name="connsiteX352" fmla="*/ 223528 w 3240000"/>
              <a:gd name="connsiteY352" fmla="*/ 271892 h 3240000"/>
              <a:gd name="connsiteX353" fmla="*/ 262707 w 3240000"/>
              <a:gd name="connsiteY353" fmla="*/ 254814 h 3240000"/>
              <a:gd name="connsiteX354" fmla="*/ 275390 w 3240000"/>
              <a:gd name="connsiteY354" fmla="*/ 221788 h 3240000"/>
              <a:gd name="connsiteX355" fmla="*/ 267730 w 3240000"/>
              <a:gd name="connsiteY355" fmla="*/ 194037 h 3240000"/>
              <a:gd name="connsiteX356" fmla="*/ 247262 w 3240000"/>
              <a:gd name="connsiteY356" fmla="*/ 176519 h 3240000"/>
              <a:gd name="connsiteX357" fmla="*/ 209841 w 3240000"/>
              <a:gd name="connsiteY357" fmla="*/ 171559 h 3240000"/>
              <a:gd name="connsiteX358" fmla="*/ 1388806 w 3240000"/>
              <a:gd name="connsiteY358" fmla="*/ 168420 h 3240000"/>
              <a:gd name="connsiteX359" fmla="*/ 1344164 w 3240000"/>
              <a:gd name="connsiteY359" fmla="*/ 179533 h 3240000"/>
              <a:gd name="connsiteX360" fmla="*/ 1312896 w 3240000"/>
              <a:gd name="connsiteY360" fmla="*/ 212056 h 3240000"/>
              <a:gd name="connsiteX361" fmla="*/ 1301909 w 3240000"/>
              <a:gd name="connsiteY361" fmla="*/ 262223 h 3240000"/>
              <a:gd name="connsiteX362" fmla="*/ 1311641 w 3240000"/>
              <a:gd name="connsiteY362" fmla="*/ 311574 h 3240000"/>
              <a:gd name="connsiteX363" fmla="*/ 1340020 w 3240000"/>
              <a:gd name="connsiteY363" fmla="*/ 346671 h 3240000"/>
              <a:gd name="connsiteX364" fmla="*/ 1388429 w 3240000"/>
              <a:gd name="connsiteY364" fmla="*/ 358789 h 3240000"/>
              <a:gd name="connsiteX365" fmla="*/ 1437089 w 3240000"/>
              <a:gd name="connsiteY365" fmla="*/ 343030 h 3240000"/>
              <a:gd name="connsiteX366" fmla="*/ 1464652 w 3240000"/>
              <a:gd name="connsiteY366" fmla="*/ 297258 h 3240000"/>
              <a:gd name="connsiteX367" fmla="*/ 1440291 w 3240000"/>
              <a:gd name="connsiteY367" fmla="*/ 291105 h 3240000"/>
              <a:gd name="connsiteX368" fmla="*/ 1421078 w 3240000"/>
              <a:gd name="connsiteY368" fmla="*/ 326140 h 3240000"/>
              <a:gd name="connsiteX369" fmla="*/ 1386420 w 3240000"/>
              <a:gd name="connsiteY369" fmla="*/ 337944 h 3240000"/>
              <a:gd name="connsiteX370" fmla="*/ 1355152 w 3240000"/>
              <a:gd name="connsiteY370" fmla="*/ 329280 h 3240000"/>
              <a:gd name="connsiteX371" fmla="*/ 1333867 w 3240000"/>
              <a:gd name="connsiteY371" fmla="*/ 303097 h 3240000"/>
              <a:gd name="connsiteX372" fmla="*/ 1327023 w 3240000"/>
              <a:gd name="connsiteY372" fmla="*/ 262098 h 3240000"/>
              <a:gd name="connsiteX373" fmla="*/ 1332800 w 3240000"/>
              <a:gd name="connsiteY373" fmla="*/ 226749 h 3240000"/>
              <a:gd name="connsiteX374" fmla="*/ 1352829 w 3240000"/>
              <a:gd name="connsiteY374" fmla="*/ 199436 h 3240000"/>
              <a:gd name="connsiteX375" fmla="*/ 1388303 w 3240000"/>
              <a:gd name="connsiteY375" fmla="*/ 189265 h 3240000"/>
              <a:gd name="connsiteX376" fmla="*/ 1418943 w 3240000"/>
              <a:gd name="connsiteY376" fmla="*/ 198432 h 3240000"/>
              <a:gd name="connsiteX377" fmla="*/ 1437528 w 3240000"/>
              <a:gd name="connsiteY377" fmla="*/ 227690 h 3240000"/>
              <a:gd name="connsiteX378" fmla="*/ 1461513 w 3240000"/>
              <a:gd name="connsiteY378" fmla="*/ 222040 h 3240000"/>
              <a:gd name="connsiteX379" fmla="*/ 1435268 w 3240000"/>
              <a:gd name="connsiteY379" fmla="*/ 182484 h 3240000"/>
              <a:gd name="connsiteX380" fmla="*/ 1388806 w 3240000"/>
              <a:gd name="connsiteY380" fmla="*/ 168420 h 3240000"/>
              <a:gd name="connsiteX381" fmla="*/ 553331 w 3240000"/>
              <a:gd name="connsiteY381" fmla="*/ 168420 h 3240000"/>
              <a:gd name="connsiteX382" fmla="*/ 519552 w 3240000"/>
              <a:gd name="connsiteY382" fmla="*/ 174698 h 3240000"/>
              <a:gd name="connsiteX383" fmla="*/ 496446 w 3240000"/>
              <a:gd name="connsiteY383" fmla="*/ 193095 h 3240000"/>
              <a:gd name="connsiteX384" fmla="*/ 488535 w 3240000"/>
              <a:gd name="connsiteY384" fmla="*/ 219151 h 3240000"/>
              <a:gd name="connsiteX385" fmla="*/ 495002 w 3240000"/>
              <a:gd name="connsiteY385" fmla="*/ 242069 h 3240000"/>
              <a:gd name="connsiteX386" fmla="*/ 514655 w 3240000"/>
              <a:gd name="connsiteY386" fmla="*/ 259209 h 3240000"/>
              <a:gd name="connsiteX387" fmla="*/ 550192 w 3240000"/>
              <a:gd name="connsiteY387" fmla="*/ 270699 h 3240000"/>
              <a:gd name="connsiteX388" fmla="*/ 582967 w 3240000"/>
              <a:gd name="connsiteY388" fmla="*/ 279678 h 3240000"/>
              <a:gd name="connsiteX389" fmla="*/ 599542 w 3240000"/>
              <a:gd name="connsiteY389" fmla="*/ 290540 h 3240000"/>
              <a:gd name="connsiteX390" fmla="*/ 604565 w 3240000"/>
              <a:gd name="connsiteY390" fmla="*/ 305672 h 3240000"/>
              <a:gd name="connsiteX391" fmla="*/ 599354 w 3240000"/>
              <a:gd name="connsiteY391" fmla="*/ 321431 h 3240000"/>
              <a:gd name="connsiteX392" fmla="*/ 583469 w 3240000"/>
              <a:gd name="connsiteY392" fmla="*/ 332796 h 3240000"/>
              <a:gd name="connsiteX393" fmla="*/ 558856 w 3240000"/>
              <a:gd name="connsiteY393" fmla="*/ 336940 h 3240000"/>
              <a:gd name="connsiteX394" fmla="*/ 530602 w 3240000"/>
              <a:gd name="connsiteY394" fmla="*/ 331477 h 3240000"/>
              <a:gd name="connsiteX395" fmla="*/ 512080 w 3240000"/>
              <a:gd name="connsiteY395" fmla="*/ 317162 h 3240000"/>
              <a:gd name="connsiteX396" fmla="*/ 504483 w 3240000"/>
              <a:gd name="connsiteY396" fmla="*/ 294496 h 3240000"/>
              <a:gd name="connsiteX397" fmla="*/ 481503 w 3240000"/>
              <a:gd name="connsiteY397" fmla="*/ 296505 h 3240000"/>
              <a:gd name="connsiteX398" fmla="*/ 491612 w 3240000"/>
              <a:gd name="connsiteY398" fmla="*/ 329593 h 3240000"/>
              <a:gd name="connsiteX399" fmla="*/ 518108 w 3240000"/>
              <a:gd name="connsiteY399" fmla="*/ 351506 h 3240000"/>
              <a:gd name="connsiteX400" fmla="*/ 559987 w 3240000"/>
              <a:gd name="connsiteY400" fmla="*/ 358789 h 3240000"/>
              <a:gd name="connsiteX401" fmla="*/ 595461 w 3240000"/>
              <a:gd name="connsiteY401" fmla="*/ 351569 h 3240000"/>
              <a:gd name="connsiteX402" fmla="*/ 619634 w 3240000"/>
              <a:gd name="connsiteY402" fmla="*/ 331351 h 3240000"/>
              <a:gd name="connsiteX403" fmla="*/ 628048 w 3240000"/>
              <a:gd name="connsiteY403" fmla="*/ 303662 h 3240000"/>
              <a:gd name="connsiteX404" fmla="*/ 620388 w 3240000"/>
              <a:gd name="connsiteY404" fmla="*/ 277480 h 3240000"/>
              <a:gd name="connsiteX405" fmla="*/ 596654 w 3240000"/>
              <a:gd name="connsiteY405" fmla="*/ 258707 h 3240000"/>
              <a:gd name="connsiteX406" fmla="*/ 555905 w 3240000"/>
              <a:gd name="connsiteY406" fmla="*/ 246966 h 3240000"/>
              <a:gd name="connsiteX407" fmla="*/ 519175 w 3240000"/>
              <a:gd name="connsiteY407" fmla="*/ 233843 h 3240000"/>
              <a:gd name="connsiteX408" fmla="*/ 512017 w 3240000"/>
              <a:gd name="connsiteY408" fmla="*/ 217519 h 3240000"/>
              <a:gd name="connsiteX409" fmla="*/ 522126 w 3240000"/>
              <a:gd name="connsiteY409" fmla="*/ 197992 h 3240000"/>
              <a:gd name="connsiteX410" fmla="*/ 554336 w 3240000"/>
              <a:gd name="connsiteY410" fmla="*/ 189893 h 3240000"/>
              <a:gd name="connsiteX411" fmla="*/ 586420 w 3240000"/>
              <a:gd name="connsiteY411" fmla="*/ 198808 h 3240000"/>
              <a:gd name="connsiteX412" fmla="*/ 599166 w 3240000"/>
              <a:gd name="connsiteY412" fmla="*/ 225179 h 3240000"/>
              <a:gd name="connsiteX413" fmla="*/ 622522 w 3240000"/>
              <a:gd name="connsiteY413" fmla="*/ 223421 h 3240000"/>
              <a:gd name="connsiteX414" fmla="*/ 613481 w 3240000"/>
              <a:gd name="connsiteY414" fmla="*/ 194413 h 3240000"/>
              <a:gd name="connsiteX415" fmla="*/ 589434 w 3240000"/>
              <a:gd name="connsiteY415" fmla="*/ 175012 h 3240000"/>
              <a:gd name="connsiteX416" fmla="*/ 553331 w 3240000"/>
              <a:gd name="connsiteY416" fmla="*/ 168420 h 3240000"/>
              <a:gd name="connsiteX417" fmla="*/ 0 w 3240000"/>
              <a:gd name="connsiteY417" fmla="*/ 0 h 3240000"/>
              <a:gd name="connsiteX418" fmla="*/ 3240000 w 3240000"/>
              <a:gd name="connsiteY418" fmla="*/ 0 h 3240000"/>
              <a:gd name="connsiteX419" fmla="*/ 3240000 w 3240000"/>
              <a:gd name="connsiteY419" fmla="*/ 3240000 h 3240000"/>
              <a:gd name="connsiteX420" fmla="*/ 0 w 3240000"/>
              <a:gd name="connsiteY420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</a:cxnLst>
            <a:rect l="l" t="t" r="r" b="b"/>
            <a:pathLst>
              <a:path w="3240000" h="3240000">
                <a:moveTo>
                  <a:pt x="1577334" y="1148781"/>
                </a:moveTo>
                <a:cubicBezTo>
                  <a:pt x="1358195" y="1148781"/>
                  <a:pt x="1251071" y="1478684"/>
                  <a:pt x="1199795" y="1755418"/>
                </a:cubicBezTo>
                <a:lnTo>
                  <a:pt x="1371589" y="1787273"/>
                </a:lnTo>
                <a:cubicBezTo>
                  <a:pt x="1434192" y="1449508"/>
                  <a:pt x="1531037" y="1323487"/>
                  <a:pt x="1577364" y="1323487"/>
                </a:cubicBezTo>
                <a:cubicBezTo>
                  <a:pt x="1645587" y="1323487"/>
                  <a:pt x="1774723" y="1504511"/>
                  <a:pt x="1864463" y="1796968"/>
                </a:cubicBezTo>
                <a:cubicBezTo>
                  <a:pt x="1881934" y="1854040"/>
                  <a:pt x="2042897" y="2354572"/>
                  <a:pt x="2297559" y="2354572"/>
                </a:cubicBezTo>
                <a:cubicBezTo>
                  <a:pt x="2475177" y="2354572"/>
                  <a:pt x="2606206" y="2161784"/>
                  <a:pt x="2686921" y="1782090"/>
                </a:cubicBezTo>
                <a:lnTo>
                  <a:pt x="2878602" y="1831765"/>
                </a:lnTo>
                <a:lnTo>
                  <a:pt x="2673265" y="1482353"/>
                </a:lnTo>
                <a:lnTo>
                  <a:pt x="2323853" y="1687806"/>
                </a:lnTo>
                <a:lnTo>
                  <a:pt x="2517805" y="1738151"/>
                </a:lnTo>
                <a:cubicBezTo>
                  <a:pt x="2453717" y="2043129"/>
                  <a:pt x="2361152" y="2179837"/>
                  <a:pt x="2297647" y="2179837"/>
                </a:cubicBezTo>
                <a:cubicBezTo>
                  <a:pt x="2229337" y="2179837"/>
                  <a:pt x="2100025" y="1968850"/>
                  <a:pt x="2031569" y="1745692"/>
                </a:cubicBezTo>
                <a:cubicBezTo>
                  <a:pt x="1976508" y="1566211"/>
                  <a:pt x="1821923" y="1148781"/>
                  <a:pt x="1577334" y="1148781"/>
                </a:cubicBezTo>
                <a:close/>
                <a:moveTo>
                  <a:pt x="900000" y="900000"/>
                </a:moveTo>
                <a:lnTo>
                  <a:pt x="900000" y="2880000"/>
                </a:lnTo>
                <a:lnTo>
                  <a:pt x="2880000" y="2880000"/>
                </a:lnTo>
                <a:lnTo>
                  <a:pt x="2880000" y="2705294"/>
                </a:lnTo>
                <a:lnTo>
                  <a:pt x="1074707" y="2705294"/>
                </a:lnTo>
                <a:lnTo>
                  <a:pt x="1074707" y="900000"/>
                </a:lnTo>
                <a:close/>
                <a:moveTo>
                  <a:pt x="961828" y="498084"/>
                </a:moveTo>
                <a:lnTo>
                  <a:pt x="1008918" y="498084"/>
                </a:lnTo>
                <a:cubicBezTo>
                  <a:pt x="1019969" y="498084"/>
                  <a:pt x="1027545" y="498628"/>
                  <a:pt x="1031647" y="499717"/>
                </a:cubicBezTo>
                <a:cubicBezTo>
                  <a:pt x="1038010" y="501475"/>
                  <a:pt x="1043137" y="505095"/>
                  <a:pt x="1047030" y="510579"/>
                </a:cubicBezTo>
                <a:cubicBezTo>
                  <a:pt x="1050923" y="516062"/>
                  <a:pt x="1052869" y="522655"/>
                  <a:pt x="1052869" y="530357"/>
                </a:cubicBezTo>
                <a:cubicBezTo>
                  <a:pt x="1052869" y="540989"/>
                  <a:pt x="1049562" y="549235"/>
                  <a:pt x="1042949" y="555095"/>
                </a:cubicBezTo>
                <a:cubicBezTo>
                  <a:pt x="1036335" y="560955"/>
                  <a:pt x="1025159" y="563885"/>
                  <a:pt x="1009421" y="563885"/>
                </a:cubicBezTo>
                <a:lnTo>
                  <a:pt x="961828" y="563885"/>
                </a:lnTo>
                <a:close/>
                <a:moveTo>
                  <a:pt x="152202" y="498084"/>
                </a:moveTo>
                <a:lnTo>
                  <a:pt x="190879" y="498084"/>
                </a:lnTo>
                <a:cubicBezTo>
                  <a:pt x="205362" y="498084"/>
                  <a:pt x="215868" y="499340"/>
                  <a:pt x="222398" y="501851"/>
                </a:cubicBezTo>
                <a:cubicBezTo>
                  <a:pt x="231439" y="505367"/>
                  <a:pt x="239120" y="512295"/>
                  <a:pt x="245441" y="522634"/>
                </a:cubicBezTo>
                <a:cubicBezTo>
                  <a:pt x="251761" y="532973"/>
                  <a:pt x="254922" y="547769"/>
                  <a:pt x="254922" y="567024"/>
                </a:cubicBezTo>
                <a:cubicBezTo>
                  <a:pt x="254922" y="580921"/>
                  <a:pt x="253310" y="592746"/>
                  <a:pt x="250087" y="602499"/>
                </a:cubicBezTo>
                <a:cubicBezTo>
                  <a:pt x="246864" y="612252"/>
                  <a:pt x="242364" y="620016"/>
                  <a:pt x="236588" y="625793"/>
                </a:cubicBezTo>
                <a:cubicBezTo>
                  <a:pt x="232486" y="629895"/>
                  <a:pt x="226981" y="633076"/>
                  <a:pt x="220075" y="635336"/>
                </a:cubicBezTo>
                <a:cubicBezTo>
                  <a:pt x="213168" y="637597"/>
                  <a:pt x="203646" y="638727"/>
                  <a:pt x="191507" y="638727"/>
                </a:cubicBezTo>
                <a:lnTo>
                  <a:pt x="152202" y="638727"/>
                </a:lnTo>
                <a:close/>
                <a:moveTo>
                  <a:pt x="590729" y="496703"/>
                </a:moveTo>
                <a:lnTo>
                  <a:pt x="648995" y="496703"/>
                </a:lnTo>
                <a:cubicBezTo>
                  <a:pt x="662641" y="496703"/>
                  <a:pt x="672624" y="499507"/>
                  <a:pt x="678944" y="505116"/>
                </a:cubicBezTo>
                <a:cubicBezTo>
                  <a:pt x="685265" y="510725"/>
                  <a:pt x="688425" y="517883"/>
                  <a:pt x="688425" y="526589"/>
                </a:cubicBezTo>
                <a:cubicBezTo>
                  <a:pt x="688425" y="532533"/>
                  <a:pt x="686793" y="538037"/>
                  <a:pt x="683528" y="543102"/>
                </a:cubicBezTo>
                <a:cubicBezTo>
                  <a:pt x="680263" y="548167"/>
                  <a:pt x="675491" y="551851"/>
                  <a:pt x="669212" y="554153"/>
                </a:cubicBezTo>
                <a:cubicBezTo>
                  <a:pt x="662934" y="556455"/>
                  <a:pt x="654227" y="557606"/>
                  <a:pt x="643093" y="557606"/>
                </a:cubicBezTo>
                <a:lnTo>
                  <a:pt x="590729" y="557606"/>
                </a:lnTo>
                <a:close/>
                <a:moveTo>
                  <a:pt x="1408861" y="494066"/>
                </a:moveTo>
                <a:cubicBezTo>
                  <a:pt x="1421000" y="494066"/>
                  <a:pt x="1431946" y="497142"/>
                  <a:pt x="1441699" y="503295"/>
                </a:cubicBezTo>
                <a:cubicBezTo>
                  <a:pt x="1451452" y="509449"/>
                  <a:pt x="1458861" y="518113"/>
                  <a:pt x="1463925" y="529289"/>
                </a:cubicBezTo>
                <a:cubicBezTo>
                  <a:pt x="1468990" y="540465"/>
                  <a:pt x="1471523" y="553546"/>
                  <a:pt x="1471523" y="568531"/>
                </a:cubicBezTo>
                <a:cubicBezTo>
                  <a:pt x="1471523" y="592223"/>
                  <a:pt x="1465600" y="610515"/>
                  <a:pt x="1453754" y="623407"/>
                </a:cubicBezTo>
                <a:cubicBezTo>
                  <a:pt x="1441908" y="636299"/>
                  <a:pt x="1426818" y="642745"/>
                  <a:pt x="1408485" y="642745"/>
                </a:cubicBezTo>
                <a:cubicBezTo>
                  <a:pt x="1390486" y="642745"/>
                  <a:pt x="1375521" y="636362"/>
                  <a:pt x="1363592" y="623595"/>
                </a:cubicBezTo>
                <a:cubicBezTo>
                  <a:pt x="1351662" y="610828"/>
                  <a:pt x="1345698" y="593353"/>
                  <a:pt x="1345698" y="571168"/>
                </a:cubicBezTo>
                <a:cubicBezTo>
                  <a:pt x="1345698" y="543458"/>
                  <a:pt x="1351914" y="523680"/>
                  <a:pt x="1364345" y="511834"/>
                </a:cubicBezTo>
                <a:cubicBezTo>
                  <a:pt x="1376777" y="499989"/>
                  <a:pt x="1391616" y="494066"/>
                  <a:pt x="1408861" y="494066"/>
                </a:cubicBezTo>
                <a:close/>
                <a:moveTo>
                  <a:pt x="1527765" y="476359"/>
                </a:moveTo>
                <a:lnTo>
                  <a:pt x="1527765" y="660450"/>
                </a:lnTo>
                <a:lnTo>
                  <a:pt x="1551121" y="660450"/>
                </a:lnTo>
                <a:lnTo>
                  <a:pt x="1551121" y="515789"/>
                </a:lnTo>
                <a:lnTo>
                  <a:pt x="1647813" y="660450"/>
                </a:lnTo>
                <a:lnTo>
                  <a:pt x="1672802" y="660450"/>
                </a:lnTo>
                <a:lnTo>
                  <a:pt x="1672802" y="476359"/>
                </a:lnTo>
                <a:lnTo>
                  <a:pt x="1649446" y="476359"/>
                </a:lnTo>
                <a:lnTo>
                  <a:pt x="1649446" y="620894"/>
                </a:lnTo>
                <a:lnTo>
                  <a:pt x="1552754" y="476359"/>
                </a:lnTo>
                <a:close/>
                <a:moveTo>
                  <a:pt x="1255935" y="476359"/>
                </a:moveTo>
                <a:lnTo>
                  <a:pt x="1255935" y="660450"/>
                </a:lnTo>
                <a:lnTo>
                  <a:pt x="1280296" y="660450"/>
                </a:lnTo>
                <a:lnTo>
                  <a:pt x="1280296" y="476359"/>
                </a:lnTo>
                <a:close/>
                <a:moveTo>
                  <a:pt x="1085578" y="476359"/>
                </a:moveTo>
                <a:lnTo>
                  <a:pt x="1085578" y="498083"/>
                </a:lnTo>
                <a:lnTo>
                  <a:pt x="1146230" y="498083"/>
                </a:lnTo>
                <a:lnTo>
                  <a:pt x="1146230" y="660450"/>
                </a:lnTo>
                <a:lnTo>
                  <a:pt x="1170591" y="660450"/>
                </a:lnTo>
                <a:lnTo>
                  <a:pt x="1170591" y="498083"/>
                </a:lnTo>
                <a:lnTo>
                  <a:pt x="1231494" y="498083"/>
                </a:lnTo>
                <a:lnTo>
                  <a:pt x="1231494" y="476359"/>
                </a:lnTo>
                <a:close/>
                <a:moveTo>
                  <a:pt x="937466" y="476359"/>
                </a:moveTo>
                <a:lnTo>
                  <a:pt x="937466" y="660450"/>
                </a:lnTo>
                <a:lnTo>
                  <a:pt x="961827" y="660450"/>
                </a:lnTo>
                <a:lnTo>
                  <a:pt x="961827" y="585608"/>
                </a:lnTo>
                <a:lnTo>
                  <a:pt x="1009043" y="585608"/>
                </a:lnTo>
                <a:cubicBezTo>
                  <a:pt x="1035079" y="585608"/>
                  <a:pt x="1053077" y="580187"/>
                  <a:pt x="1063040" y="569346"/>
                </a:cubicBezTo>
                <a:cubicBezTo>
                  <a:pt x="1073002" y="558505"/>
                  <a:pt x="1077983" y="545257"/>
                  <a:pt x="1077983" y="529602"/>
                </a:cubicBezTo>
                <a:cubicBezTo>
                  <a:pt x="1077983" y="520477"/>
                  <a:pt x="1076120" y="512106"/>
                  <a:pt x="1072395" y="504487"/>
                </a:cubicBezTo>
                <a:cubicBezTo>
                  <a:pt x="1068669" y="496869"/>
                  <a:pt x="1063751" y="490946"/>
                  <a:pt x="1057640" y="486719"/>
                </a:cubicBezTo>
                <a:cubicBezTo>
                  <a:pt x="1051529" y="482491"/>
                  <a:pt x="1043952" y="479624"/>
                  <a:pt x="1034911" y="478117"/>
                </a:cubicBezTo>
                <a:cubicBezTo>
                  <a:pt x="1028465" y="476945"/>
                  <a:pt x="1019131" y="476359"/>
                  <a:pt x="1006908" y="476359"/>
                </a:cubicBezTo>
                <a:close/>
                <a:moveTo>
                  <a:pt x="756868" y="476359"/>
                </a:moveTo>
                <a:lnTo>
                  <a:pt x="756868" y="582720"/>
                </a:lnTo>
                <a:cubicBezTo>
                  <a:pt x="756868" y="602226"/>
                  <a:pt x="759212" y="617608"/>
                  <a:pt x="763900" y="628868"/>
                </a:cubicBezTo>
                <a:cubicBezTo>
                  <a:pt x="768588" y="640128"/>
                  <a:pt x="776415" y="648730"/>
                  <a:pt x="787382" y="654674"/>
                </a:cubicBezTo>
                <a:cubicBezTo>
                  <a:pt x="798349" y="660617"/>
                  <a:pt x="812455" y="663589"/>
                  <a:pt x="829700" y="663589"/>
                </a:cubicBezTo>
                <a:cubicBezTo>
                  <a:pt x="847448" y="663589"/>
                  <a:pt x="861784" y="660178"/>
                  <a:pt x="872709" y="653355"/>
                </a:cubicBezTo>
                <a:cubicBezTo>
                  <a:pt x="883634" y="646532"/>
                  <a:pt x="891190" y="637679"/>
                  <a:pt x="895375" y="626796"/>
                </a:cubicBezTo>
                <a:cubicBezTo>
                  <a:pt x="899561" y="615913"/>
                  <a:pt x="901654" y="601221"/>
                  <a:pt x="901654" y="582720"/>
                </a:cubicBezTo>
                <a:lnTo>
                  <a:pt x="901654" y="476359"/>
                </a:lnTo>
                <a:lnTo>
                  <a:pt x="877293" y="476359"/>
                </a:lnTo>
                <a:lnTo>
                  <a:pt x="877293" y="582594"/>
                </a:lnTo>
                <a:cubicBezTo>
                  <a:pt x="877293" y="605700"/>
                  <a:pt x="873484" y="621313"/>
                  <a:pt x="865866" y="629433"/>
                </a:cubicBezTo>
                <a:cubicBezTo>
                  <a:pt x="858247" y="637554"/>
                  <a:pt x="845481" y="641614"/>
                  <a:pt x="827566" y="641614"/>
                </a:cubicBezTo>
                <a:cubicBezTo>
                  <a:pt x="817101" y="641614"/>
                  <a:pt x="808248" y="639563"/>
                  <a:pt x="801007" y="635461"/>
                </a:cubicBezTo>
                <a:cubicBezTo>
                  <a:pt x="793765" y="631359"/>
                  <a:pt x="788659" y="625520"/>
                  <a:pt x="785687" y="617943"/>
                </a:cubicBezTo>
                <a:cubicBezTo>
                  <a:pt x="782715" y="610367"/>
                  <a:pt x="781229" y="598584"/>
                  <a:pt x="781229" y="582594"/>
                </a:cubicBezTo>
                <a:lnTo>
                  <a:pt x="781229" y="476359"/>
                </a:lnTo>
                <a:close/>
                <a:moveTo>
                  <a:pt x="566368" y="476359"/>
                </a:moveTo>
                <a:lnTo>
                  <a:pt x="566368" y="660450"/>
                </a:lnTo>
                <a:lnTo>
                  <a:pt x="590729" y="660450"/>
                </a:lnTo>
                <a:lnTo>
                  <a:pt x="590729" y="578702"/>
                </a:lnTo>
                <a:lnTo>
                  <a:pt x="618983" y="578702"/>
                </a:lnTo>
                <a:cubicBezTo>
                  <a:pt x="625262" y="578702"/>
                  <a:pt x="629782" y="578994"/>
                  <a:pt x="632545" y="579580"/>
                </a:cubicBezTo>
                <a:cubicBezTo>
                  <a:pt x="636312" y="580501"/>
                  <a:pt x="640017" y="582134"/>
                  <a:pt x="643658" y="584478"/>
                </a:cubicBezTo>
                <a:cubicBezTo>
                  <a:pt x="647300" y="586822"/>
                  <a:pt x="651423" y="590924"/>
                  <a:pt x="656027" y="596784"/>
                </a:cubicBezTo>
                <a:cubicBezTo>
                  <a:pt x="660632" y="602644"/>
                  <a:pt x="666492" y="611100"/>
                  <a:pt x="673608" y="622150"/>
                </a:cubicBezTo>
                <a:lnTo>
                  <a:pt x="697969" y="660450"/>
                </a:lnTo>
                <a:lnTo>
                  <a:pt x="728609" y="660450"/>
                </a:lnTo>
                <a:lnTo>
                  <a:pt x="696588" y="610346"/>
                </a:lnTo>
                <a:cubicBezTo>
                  <a:pt x="690225" y="600551"/>
                  <a:pt x="683486" y="592389"/>
                  <a:pt x="676370" y="585859"/>
                </a:cubicBezTo>
                <a:cubicBezTo>
                  <a:pt x="673022" y="582845"/>
                  <a:pt x="668124" y="579790"/>
                  <a:pt x="661678" y="576692"/>
                </a:cubicBezTo>
                <a:cubicBezTo>
                  <a:pt x="679342" y="574265"/>
                  <a:pt x="692402" y="568572"/>
                  <a:pt x="700857" y="559614"/>
                </a:cubicBezTo>
                <a:cubicBezTo>
                  <a:pt x="709312" y="550657"/>
                  <a:pt x="713540" y="539648"/>
                  <a:pt x="713540" y="526588"/>
                </a:cubicBezTo>
                <a:cubicBezTo>
                  <a:pt x="713540" y="516459"/>
                  <a:pt x="710987" y="507208"/>
                  <a:pt x="705880" y="498837"/>
                </a:cubicBezTo>
                <a:cubicBezTo>
                  <a:pt x="700773" y="490465"/>
                  <a:pt x="693951" y="484626"/>
                  <a:pt x="685412" y="481319"/>
                </a:cubicBezTo>
                <a:cubicBezTo>
                  <a:pt x="676872" y="478012"/>
                  <a:pt x="664399" y="476359"/>
                  <a:pt x="647991" y="476359"/>
                </a:cubicBezTo>
                <a:close/>
                <a:moveTo>
                  <a:pt x="322485" y="476359"/>
                </a:moveTo>
                <a:lnTo>
                  <a:pt x="322485" y="660450"/>
                </a:lnTo>
                <a:lnTo>
                  <a:pt x="346846" y="660450"/>
                </a:lnTo>
                <a:lnTo>
                  <a:pt x="346846" y="476359"/>
                </a:lnTo>
                <a:close/>
                <a:moveTo>
                  <a:pt x="127841" y="476359"/>
                </a:moveTo>
                <a:lnTo>
                  <a:pt x="127841" y="660450"/>
                </a:lnTo>
                <a:lnTo>
                  <a:pt x="194269" y="660450"/>
                </a:lnTo>
                <a:cubicBezTo>
                  <a:pt x="205404" y="660450"/>
                  <a:pt x="215261" y="659404"/>
                  <a:pt x="223842" y="657311"/>
                </a:cubicBezTo>
                <a:cubicBezTo>
                  <a:pt x="232423" y="655218"/>
                  <a:pt x="239748" y="652141"/>
                  <a:pt x="245817" y="648081"/>
                </a:cubicBezTo>
                <a:cubicBezTo>
                  <a:pt x="251887" y="644021"/>
                  <a:pt x="257475" y="638454"/>
                  <a:pt x="262582" y="631380"/>
                </a:cubicBezTo>
                <a:cubicBezTo>
                  <a:pt x="267688" y="624306"/>
                  <a:pt x="271874" y="615369"/>
                  <a:pt x="275139" y="604570"/>
                </a:cubicBezTo>
                <a:cubicBezTo>
                  <a:pt x="278404" y="593770"/>
                  <a:pt x="280036" y="581380"/>
                  <a:pt x="280036" y="567400"/>
                </a:cubicBezTo>
                <a:cubicBezTo>
                  <a:pt x="280036" y="550992"/>
                  <a:pt x="277629" y="536404"/>
                  <a:pt x="272816" y="523637"/>
                </a:cubicBezTo>
                <a:cubicBezTo>
                  <a:pt x="268002" y="510871"/>
                  <a:pt x="260740" y="500385"/>
                  <a:pt x="251029" y="492181"/>
                </a:cubicBezTo>
                <a:cubicBezTo>
                  <a:pt x="243578" y="485819"/>
                  <a:pt x="234579" y="481424"/>
                  <a:pt x="224030" y="478996"/>
                </a:cubicBezTo>
                <a:cubicBezTo>
                  <a:pt x="216496" y="477238"/>
                  <a:pt x="205571" y="476359"/>
                  <a:pt x="191256" y="476359"/>
                </a:cubicBezTo>
                <a:close/>
                <a:moveTo>
                  <a:pt x="1772531" y="473220"/>
                </a:moveTo>
                <a:cubicBezTo>
                  <a:pt x="1760141" y="473220"/>
                  <a:pt x="1748881" y="475312"/>
                  <a:pt x="1738752" y="479498"/>
                </a:cubicBezTo>
                <a:cubicBezTo>
                  <a:pt x="1728622" y="483684"/>
                  <a:pt x="1720920" y="489816"/>
                  <a:pt x="1715646" y="497895"/>
                </a:cubicBezTo>
                <a:cubicBezTo>
                  <a:pt x="1710372" y="505973"/>
                  <a:pt x="1707735" y="514659"/>
                  <a:pt x="1707735" y="523951"/>
                </a:cubicBezTo>
                <a:cubicBezTo>
                  <a:pt x="1707735" y="532407"/>
                  <a:pt x="1709891" y="540046"/>
                  <a:pt x="1714202" y="546869"/>
                </a:cubicBezTo>
                <a:cubicBezTo>
                  <a:pt x="1718513" y="553691"/>
                  <a:pt x="1725064" y="559405"/>
                  <a:pt x="1733854" y="564009"/>
                </a:cubicBezTo>
                <a:cubicBezTo>
                  <a:pt x="1740635" y="567609"/>
                  <a:pt x="1752481" y="571439"/>
                  <a:pt x="1769392" y="575499"/>
                </a:cubicBezTo>
                <a:cubicBezTo>
                  <a:pt x="1786302" y="579560"/>
                  <a:pt x="1797227" y="582552"/>
                  <a:pt x="1802166" y="584478"/>
                </a:cubicBezTo>
                <a:cubicBezTo>
                  <a:pt x="1809868" y="587408"/>
                  <a:pt x="1815394" y="591029"/>
                  <a:pt x="1818742" y="595340"/>
                </a:cubicBezTo>
                <a:cubicBezTo>
                  <a:pt x="1822091" y="599651"/>
                  <a:pt x="1823765" y="604695"/>
                  <a:pt x="1823765" y="610472"/>
                </a:cubicBezTo>
                <a:cubicBezTo>
                  <a:pt x="1823765" y="616164"/>
                  <a:pt x="1822028" y="621418"/>
                  <a:pt x="1818554" y="626231"/>
                </a:cubicBezTo>
                <a:cubicBezTo>
                  <a:pt x="1815080" y="631045"/>
                  <a:pt x="1809785" y="634833"/>
                  <a:pt x="1802669" y="637596"/>
                </a:cubicBezTo>
                <a:cubicBezTo>
                  <a:pt x="1795553" y="640358"/>
                  <a:pt x="1787349" y="641740"/>
                  <a:pt x="1778056" y="641740"/>
                </a:cubicBezTo>
                <a:cubicBezTo>
                  <a:pt x="1767592" y="641740"/>
                  <a:pt x="1758174" y="639919"/>
                  <a:pt x="1749802" y="636277"/>
                </a:cubicBezTo>
                <a:cubicBezTo>
                  <a:pt x="1741431" y="632635"/>
                  <a:pt x="1735257" y="627864"/>
                  <a:pt x="1731280" y="621962"/>
                </a:cubicBezTo>
                <a:cubicBezTo>
                  <a:pt x="1727304" y="616060"/>
                  <a:pt x="1724771" y="608504"/>
                  <a:pt x="1723683" y="599296"/>
                </a:cubicBezTo>
                <a:lnTo>
                  <a:pt x="1700703" y="601305"/>
                </a:lnTo>
                <a:cubicBezTo>
                  <a:pt x="1701038" y="613611"/>
                  <a:pt x="1704407" y="624641"/>
                  <a:pt x="1710812" y="634394"/>
                </a:cubicBezTo>
                <a:cubicBezTo>
                  <a:pt x="1717216" y="644146"/>
                  <a:pt x="1726048" y="651451"/>
                  <a:pt x="1737308" y="656306"/>
                </a:cubicBezTo>
                <a:cubicBezTo>
                  <a:pt x="1748567" y="661162"/>
                  <a:pt x="1762527" y="663589"/>
                  <a:pt x="1779187" y="663589"/>
                </a:cubicBezTo>
                <a:cubicBezTo>
                  <a:pt x="1792330" y="663589"/>
                  <a:pt x="1804155" y="661183"/>
                  <a:pt x="1814661" y="656369"/>
                </a:cubicBezTo>
                <a:cubicBezTo>
                  <a:pt x="1825167" y="651555"/>
                  <a:pt x="1833225" y="644816"/>
                  <a:pt x="1838834" y="636152"/>
                </a:cubicBezTo>
                <a:cubicBezTo>
                  <a:pt x="1844443" y="627487"/>
                  <a:pt x="1847247" y="618257"/>
                  <a:pt x="1847247" y="608462"/>
                </a:cubicBezTo>
                <a:cubicBezTo>
                  <a:pt x="1847247" y="598584"/>
                  <a:pt x="1844694" y="589857"/>
                  <a:pt x="1839587" y="582280"/>
                </a:cubicBezTo>
                <a:cubicBezTo>
                  <a:pt x="1834481" y="574704"/>
                  <a:pt x="1826570" y="568446"/>
                  <a:pt x="1815854" y="563507"/>
                </a:cubicBezTo>
                <a:cubicBezTo>
                  <a:pt x="1808487" y="560158"/>
                  <a:pt x="1794904" y="556245"/>
                  <a:pt x="1775105" y="551766"/>
                </a:cubicBezTo>
                <a:cubicBezTo>
                  <a:pt x="1755307" y="547287"/>
                  <a:pt x="1743063" y="542913"/>
                  <a:pt x="1738375" y="538643"/>
                </a:cubicBezTo>
                <a:cubicBezTo>
                  <a:pt x="1733603" y="534374"/>
                  <a:pt x="1731217" y="528932"/>
                  <a:pt x="1731217" y="522319"/>
                </a:cubicBezTo>
                <a:cubicBezTo>
                  <a:pt x="1731217" y="514701"/>
                  <a:pt x="1734587" y="508192"/>
                  <a:pt x="1741326" y="502792"/>
                </a:cubicBezTo>
                <a:cubicBezTo>
                  <a:pt x="1748065" y="497392"/>
                  <a:pt x="1758802" y="494693"/>
                  <a:pt x="1773536" y="494693"/>
                </a:cubicBezTo>
                <a:cubicBezTo>
                  <a:pt x="1787684" y="494693"/>
                  <a:pt x="1798378" y="497665"/>
                  <a:pt x="1805620" y="503608"/>
                </a:cubicBezTo>
                <a:cubicBezTo>
                  <a:pt x="1812861" y="509552"/>
                  <a:pt x="1817110" y="518342"/>
                  <a:pt x="1818366" y="529979"/>
                </a:cubicBezTo>
                <a:lnTo>
                  <a:pt x="1841722" y="528221"/>
                </a:lnTo>
                <a:cubicBezTo>
                  <a:pt x="1841304" y="517422"/>
                  <a:pt x="1838290" y="507752"/>
                  <a:pt x="1832681" y="499213"/>
                </a:cubicBezTo>
                <a:cubicBezTo>
                  <a:pt x="1827072" y="490674"/>
                  <a:pt x="1819056" y="484207"/>
                  <a:pt x="1808634" y="479812"/>
                </a:cubicBezTo>
                <a:cubicBezTo>
                  <a:pt x="1798211" y="475417"/>
                  <a:pt x="1786177" y="473220"/>
                  <a:pt x="1772531" y="473220"/>
                </a:cubicBezTo>
                <a:close/>
                <a:moveTo>
                  <a:pt x="458081" y="473220"/>
                </a:moveTo>
                <a:cubicBezTo>
                  <a:pt x="445691" y="473220"/>
                  <a:pt x="434431" y="475312"/>
                  <a:pt x="424302" y="479498"/>
                </a:cubicBezTo>
                <a:cubicBezTo>
                  <a:pt x="414172" y="483684"/>
                  <a:pt x="406470" y="489816"/>
                  <a:pt x="401196" y="497895"/>
                </a:cubicBezTo>
                <a:cubicBezTo>
                  <a:pt x="395922" y="505973"/>
                  <a:pt x="393285" y="514659"/>
                  <a:pt x="393285" y="523951"/>
                </a:cubicBezTo>
                <a:cubicBezTo>
                  <a:pt x="393285" y="532407"/>
                  <a:pt x="395441" y="540046"/>
                  <a:pt x="399752" y="546869"/>
                </a:cubicBezTo>
                <a:cubicBezTo>
                  <a:pt x="404064" y="553691"/>
                  <a:pt x="410614" y="559405"/>
                  <a:pt x="419405" y="564009"/>
                </a:cubicBezTo>
                <a:cubicBezTo>
                  <a:pt x="426185" y="567609"/>
                  <a:pt x="438031" y="571439"/>
                  <a:pt x="454942" y="575499"/>
                </a:cubicBezTo>
                <a:cubicBezTo>
                  <a:pt x="471852" y="579560"/>
                  <a:pt x="482777" y="582552"/>
                  <a:pt x="487717" y="584478"/>
                </a:cubicBezTo>
                <a:cubicBezTo>
                  <a:pt x="495418" y="587408"/>
                  <a:pt x="500944" y="591029"/>
                  <a:pt x="504292" y="595340"/>
                </a:cubicBezTo>
                <a:cubicBezTo>
                  <a:pt x="507641" y="599651"/>
                  <a:pt x="509315" y="604695"/>
                  <a:pt x="509315" y="610472"/>
                </a:cubicBezTo>
                <a:cubicBezTo>
                  <a:pt x="509315" y="616164"/>
                  <a:pt x="507578" y="621418"/>
                  <a:pt x="504104" y="626231"/>
                </a:cubicBezTo>
                <a:cubicBezTo>
                  <a:pt x="500630" y="631045"/>
                  <a:pt x="495335" y="634833"/>
                  <a:pt x="488219" y="637596"/>
                </a:cubicBezTo>
                <a:cubicBezTo>
                  <a:pt x="481103" y="640358"/>
                  <a:pt x="472899" y="641740"/>
                  <a:pt x="463606" y="641740"/>
                </a:cubicBezTo>
                <a:cubicBezTo>
                  <a:pt x="453142" y="641740"/>
                  <a:pt x="443724" y="639919"/>
                  <a:pt x="435352" y="636277"/>
                </a:cubicBezTo>
                <a:cubicBezTo>
                  <a:pt x="426981" y="632635"/>
                  <a:pt x="420807" y="627864"/>
                  <a:pt x="416830" y="621962"/>
                </a:cubicBezTo>
                <a:cubicBezTo>
                  <a:pt x="412854" y="616060"/>
                  <a:pt x="410321" y="608504"/>
                  <a:pt x="409233" y="599296"/>
                </a:cubicBezTo>
                <a:lnTo>
                  <a:pt x="386253" y="601305"/>
                </a:lnTo>
                <a:cubicBezTo>
                  <a:pt x="386588" y="613611"/>
                  <a:pt x="389957" y="624641"/>
                  <a:pt x="396362" y="634394"/>
                </a:cubicBezTo>
                <a:cubicBezTo>
                  <a:pt x="402766" y="644146"/>
                  <a:pt x="411598" y="651451"/>
                  <a:pt x="422858" y="656306"/>
                </a:cubicBezTo>
                <a:cubicBezTo>
                  <a:pt x="434118" y="661162"/>
                  <a:pt x="448077" y="663589"/>
                  <a:pt x="464737" y="663589"/>
                </a:cubicBezTo>
                <a:cubicBezTo>
                  <a:pt x="477880" y="663589"/>
                  <a:pt x="489705" y="661183"/>
                  <a:pt x="500211" y="656369"/>
                </a:cubicBezTo>
                <a:cubicBezTo>
                  <a:pt x="510718" y="651555"/>
                  <a:pt x="518775" y="644816"/>
                  <a:pt x="524384" y="636152"/>
                </a:cubicBezTo>
                <a:cubicBezTo>
                  <a:pt x="529993" y="627487"/>
                  <a:pt x="532798" y="618257"/>
                  <a:pt x="532798" y="608462"/>
                </a:cubicBezTo>
                <a:cubicBezTo>
                  <a:pt x="532798" y="598584"/>
                  <a:pt x="530244" y="589857"/>
                  <a:pt x="525138" y="582280"/>
                </a:cubicBezTo>
                <a:cubicBezTo>
                  <a:pt x="520031" y="574704"/>
                  <a:pt x="512120" y="568446"/>
                  <a:pt x="501404" y="563507"/>
                </a:cubicBezTo>
                <a:cubicBezTo>
                  <a:pt x="494037" y="560158"/>
                  <a:pt x="480454" y="556245"/>
                  <a:pt x="460655" y="551766"/>
                </a:cubicBezTo>
                <a:cubicBezTo>
                  <a:pt x="440857" y="547287"/>
                  <a:pt x="428613" y="542913"/>
                  <a:pt x="423925" y="538643"/>
                </a:cubicBezTo>
                <a:cubicBezTo>
                  <a:pt x="419153" y="534374"/>
                  <a:pt x="416767" y="528932"/>
                  <a:pt x="416767" y="522319"/>
                </a:cubicBezTo>
                <a:cubicBezTo>
                  <a:pt x="416767" y="514701"/>
                  <a:pt x="420137" y="508192"/>
                  <a:pt x="426876" y="502792"/>
                </a:cubicBezTo>
                <a:cubicBezTo>
                  <a:pt x="433615" y="497392"/>
                  <a:pt x="444352" y="494693"/>
                  <a:pt x="459086" y="494693"/>
                </a:cubicBezTo>
                <a:cubicBezTo>
                  <a:pt x="473234" y="494693"/>
                  <a:pt x="483928" y="497665"/>
                  <a:pt x="491170" y="503608"/>
                </a:cubicBezTo>
                <a:cubicBezTo>
                  <a:pt x="498411" y="509552"/>
                  <a:pt x="502660" y="518342"/>
                  <a:pt x="503916" y="529979"/>
                </a:cubicBezTo>
                <a:lnTo>
                  <a:pt x="527272" y="528221"/>
                </a:lnTo>
                <a:cubicBezTo>
                  <a:pt x="526854" y="517422"/>
                  <a:pt x="523840" y="507752"/>
                  <a:pt x="518231" y="499213"/>
                </a:cubicBezTo>
                <a:cubicBezTo>
                  <a:pt x="512622" y="490674"/>
                  <a:pt x="504606" y="484207"/>
                  <a:pt x="494184" y="479812"/>
                </a:cubicBezTo>
                <a:cubicBezTo>
                  <a:pt x="483761" y="475417"/>
                  <a:pt x="471727" y="473220"/>
                  <a:pt x="458081" y="473220"/>
                </a:cubicBezTo>
                <a:close/>
                <a:moveTo>
                  <a:pt x="1408735" y="473094"/>
                </a:moveTo>
                <a:cubicBezTo>
                  <a:pt x="1382783" y="473094"/>
                  <a:pt x="1361603" y="481738"/>
                  <a:pt x="1345194" y="499025"/>
                </a:cubicBezTo>
                <a:cubicBezTo>
                  <a:pt x="1328786" y="516312"/>
                  <a:pt x="1320582" y="540234"/>
                  <a:pt x="1320582" y="570790"/>
                </a:cubicBezTo>
                <a:cubicBezTo>
                  <a:pt x="1320582" y="586948"/>
                  <a:pt x="1324098" y="602268"/>
                  <a:pt x="1331130" y="616750"/>
                </a:cubicBezTo>
                <a:cubicBezTo>
                  <a:pt x="1338162" y="631233"/>
                  <a:pt x="1348501" y="642660"/>
                  <a:pt x="1362147" y="651032"/>
                </a:cubicBezTo>
                <a:cubicBezTo>
                  <a:pt x="1375793" y="659404"/>
                  <a:pt x="1391280" y="663589"/>
                  <a:pt x="1408609" y="663589"/>
                </a:cubicBezTo>
                <a:cubicBezTo>
                  <a:pt x="1424599" y="663589"/>
                  <a:pt x="1439500" y="659801"/>
                  <a:pt x="1453313" y="652225"/>
                </a:cubicBezTo>
                <a:cubicBezTo>
                  <a:pt x="1467126" y="644649"/>
                  <a:pt x="1477800" y="633494"/>
                  <a:pt x="1485335" y="618760"/>
                </a:cubicBezTo>
                <a:cubicBezTo>
                  <a:pt x="1492869" y="604026"/>
                  <a:pt x="1496636" y="587324"/>
                  <a:pt x="1496636" y="568656"/>
                </a:cubicBezTo>
                <a:cubicBezTo>
                  <a:pt x="1496636" y="550238"/>
                  <a:pt x="1493057" y="533767"/>
                  <a:pt x="1485900" y="519242"/>
                </a:cubicBezTo>
                <a:cubicBezTo>
                  <a:pt x="1478742" y="504718"/>
                  <a:pt x="1468340" y="493395"/>
                  <a:pt x="1454695" y="485275"/>
                </a:cubicBezTo>
                <a:cubicBezTo>
                  <a:pt x="1441049" y="477154"/>
                  <a:pt x="1425729" y="473094"/>
                  <a:pt x="1408735" y="473094"/>
                </a:cubicBezTo>
                <a:close/>
                <a:moveTo>
                  <a:pt x="2085778" y="193284"/>
                </a:moveTo>
                <a:lnTo>
                  <a:pt x="2124455" y="193284"/>
                </a:lnTo>
                <a:cubicBezTo>
                  <a:pt x="2138938" y="193284"/>
                  <a:pt x="2149444" y="194540"/>
                  <a:pt x="2155974" y="197051"/>
                </a:cubicBezTo>
                <a:cubicBezTo>
                  <a:pt x="2165015" y="200567"/>
                  <a:pt x="2172696" y="207495"/>
                  <a:pt x="2179017" y="217834"/>
                </a:cubicBezTo>
                <a:cubicBezTo>
                  <a:pt x="2185337" y="228173"/>
                  <a:pt x="2188497" y="242970"/>
                  <a:pt x="2188497" y="262224"/>
                </a:cubicBezTo>
                <a:cubicBezTo>
                  <a:pt x="2188497" y="276121"/>
                  <a:pt x="2186886" y="287946"/>
                  <a:pt x="2183663" y="297699"/>
                </a:cubicBezTo>
                <a:cubicBezTo>
                  <a:pt x="2180440" y="307452"/>
                  <a:pt x="2175940" y="315216"/>
                  <a:pt x="2170164" y="320993"/>
                </a:cubicBezTo>
                <a:cubicBezTo>
                  <a:pt x="2166061" y="325095"/>
                  <a:pt x="2160557" y="328276"/>
                  <a:pt x="2153651" y="330536"/>
                </a:cubicBezTo>
                <a:cubicBezTo>
                  <a:pt x="2146744" y="332797"/>
                  <a:pt x="2137221" y="333927"/>
                  <a:pt x="2125083" y="333927"/>
                </a:cubicBezTo>
                <a:lnTo>
                  <a:pt x="2085778" y="333927"/>
                </a:lnTo>
                <a:close/>
                <a:moveTo>
                  <a:pt x="152579" y="191903"/>
                </a:moveTo>
                <a:lnTo>
                  <a:pt x="210845" y="191903"/>
                </a:lnTo>
                <a:cubicBezTo>
                  <a:pt x="224491" y="191903"/>
                  <a:pt x="234474" y="194707"/>
                  <a:pt x="240794" y="200316"/>
                </a:cubicBezTo>
                <a:cubicBezTo>
                  <a:pt x="247115" y="205925"/>
                  <a:pt x="250275" y="213083"/>
                  <a:pt x="250275" y="221789"/>
                </a:cubicBezTo>
                <a:cubicBezTo>
                  <a:pt x="250275" y="227733"/>
                  <a:pt x="248643" y="233238"/>
                  <a:pt x="245378" y="238302"/>
                </a:cubicBezTo>
                <a:cubicBezTo>
                  <a:pt x="242113" y="243367"/>
                  <a:pt x="237341" y="247051"/>
                  <a:pt x="231063" y="249353"/>
                </a:cubicBezTo>
                <a:cubicBezTo>
                  <a:pt x="224784" y="251655"/>
                  <a:pt x="216077" y="252806"/>
                  <a:pt x="204943" y="252806"/>
                </a:cubicBezTo>
                <a:lnTo>
                  <a:pt x="152579" y="252806"/>
                </a:lnTo>
                <a:close/>
                <a:moveTo>
                  <a:pt x="1772029" y="190897"/>
                </a:moveTo>
                <a:cubicBezTo>
                  <a:pt x="1774875" y="200859"/>
                  <a:pt x="1779228" y="213584"/>
                  <a:pt x="1785088" y="229072"/>
                </a:cubicBezTo>
                <a:lnTo>
                  <a:pt x="1804301" y="280055"/>
                </a:lnTo>
                <a:lnTo>
                  <a:pt x="1741891" y="280055"/>
                </a:lnTo>
                <a:lnTo>
                  <a:pt x="1762108" y="226058"/>
                </a:lnTo>
                <a:cubicBezTo>
                  <a:pt x="1766378" y="214421"/>
                  <a:pt x="1769685" y="202701"/>
                  <a:pt x="1772029" y="190897"/>
                </a:cubicBezTo>
                <a:close/>
                <a:moveTo>
                  <a:pt x="2061416" y="171559"/>
                </a:moveTo>
                <a:lnTo>
                  <a:pt x="2061416" y="355650"/>
                </a:lnTo>
                <a:lnTo>
                  <a:pt x="2127844" y="355650"/>
                </a:lnTo>
                <a:cubicBezTo>
                  <a:pt x="2138978" y="355650"/>
                  <a:pt x="2148836" y="354604"/>
                  <a:pt x="2157417" y="352511"/>
                </a:cubicBezTo>
                <a:cubicBezTo>
                  <a:pt x="2165998" y="350418"/>
                  <a:pt x="2173323" y="347341"/>
                  <a:pt x="2179392" y="343281"/>
                </a:cubicBezTo>
                <a:cubicBezTo>
                  <a:pt x="2185462" y="339221"/>
                  <a:pt x="2191050" y="333654"/>
                  <a:pt x="2196156" y="326580"/>
                </a:cubicBezTo>
                <a:cubicBezTo>
                  <a:pt x="2201263" y="319506"/>
                  <a:pt x="2205449" y="310569"/>
                  <a:pt x="2208714" y="299770"/>
                </a:cubicBezTo>
                <a:cubicBezTo>
                  <a:pt x="2211979" y="288970"/>
                  <a:pt x="2213611" y="276580"/>
                  <a:pt x="2213611" y="262600"/>
                </a:cubicBezTo>
                <a:cubicBezTo>
                  <a:pt x="2213611" y="246192"/>
                  <a:pt x="2211204" y="231604"/>
                  <a:pt x="2206391" y="218837"/>
                </a:cubicBezTo>
                <a:cubicBezTo>
                  <a:pt x="2201577" y="206071"/>
                  <a:pt x="2194315" y="195585"/>
                  <a:pt x="2184604" y="187381"/>
                </a:cubicBezTo>
                <a:cubicBezTo>
                  <a:pt x="2177153" y="181019"/>
                  <a:pt x="2168153" y="176624"/>
                  <a:pt x="2157605" y="174196"/>
                </a:cubicBezTo>
                <a:cubicBezTo>
                  <a:pt x="2150071" y="172438"/>
                  <a:pt x="2139146" y="171559"/>
                  <a:pt x="2124830" y="171559"/>
                </a:cubicBezTo>
                <a:close/>
                <a:moveTo>
                  <a:pt x="1880190" y="171559"/>
                </a:moveTo>
                <a:lnTo>
                  <a:pt x="1880190" y="355650"/>
                </a:lnTo>
                <a:lnTo>
                  <a:pt x="1903546" y="355650"/>
                </a:lnTo>
                <a:lnTo>
                  <a:pt x="1903546" y="210989"/>
                </a:lnTo>
                <a:lnTo>
                  <a:pt x="2000238" y="355650"/>
                </a:lnTo>
                <a:lnTo>
                  <a:pt x="2025227" y="355650"/>
                </a:lnTo>
                <a:lnTo>
                  <a:pt x="2025227" y="171559"/>
                </a:lnTo>
                <a:lnTo>
                  <a:pt x="2001871" y="171559"/>
                </a:lnTo>
                <a:lnTo>
                  <a:pt x="2001871" y="316094"/>
                </a:lnTo>
                <a:lnTo>
                  <a:pt x="1905179" y="171559"/>
                </a:lnTo>
                <a:close/>
                <a:moveTo>
                  <a:pt x="1759471" y="171559"/>
                </a:moveTo>
                <a:lnTo>
                  <a:pt x="1688773" y="355650"/>
                </a:lnTo>
                <a:lnTo>
                  <a:pt x="1714642" y="355650"/>
                </a:lnTo>
                <a:lnTo>
                  <a:pt x="1734859" y="299895"/>
                </a:lnTo>
                <a:lnTo>
                  <a:pt x="1811836" y="299895"/>
                </a:lnTo>
                <a:lnTo>
                  <a:pt x="1833309" y="355650"/>
                </a:lnTo>
                <a:lnTo>
                  <a:pt x="1861061" y="355650"/>
                </a:lnTo>
                <a:lnTo>
                  <a:pt x="1785716" y="171559"/>
                </a:lnTo>
                <a:close/>
                <a:moveTo>
                  <a:pt x="1499943" y="171559"/>
                </a:moveTo>
                <a:lnTo>
                  <a:pt x="1499943" y="355650"/>
                </a:lnTo>
                <a:lnTo>
                  <a:pt x="1637321" y="355650"/>
                </a:lnTo>
                <a:lnTo>
                  <a:pt x="1637321" y="333926"/>
                </a:lnTo>
                <a:lnTo>
                  <a:pt x="1524304" y="333926"/>
                </a:lnTo>
                <a:lnTo>
                  <a:pt x="1524304" y="271264"/>
                </a:lnTo>
                <a:lnTo>
                  <a:pt x="1626145" y="271264"/>
                </a:lnTo>
                <a:lnTo>
                  <a:pt x="1626145" y="249666"/>
                </a:lnTo>
                <a:lnTo>
                  <a:pt x="1524304" y="249666"/>
                </a:lnTo>
                <a:lnTo>
                  <a:pt x="1524304" y="193283"/>
                </a:lnTo>
                <a:lnTo>
                  <a:pt x="1633051" y="193283"/>
                </a:lnTo>
                <a:lnTo>
                  <a:pt x="1633051" y="171559"/>
                </a:lnTo>
                <a:close/>
                <a:moveTo>
                  <a:pt x="1127715" y="171559"/>
                </a:moveTo>
                <a:lnTo>
                  <a:pt x="1127715" y="355650"/>
                </a:lnTo>
                <a:lnTo>
                  <a:pt x="1151071" y="355650"/>
                </a:lnTo>
                <a:lnTo>
                  <a:pt x="1151071" y="210989"/>
                </a:lnTo>
                <a:lnTo>
                  <a:pt x="1247763" y="355650"/>
                </a:lnTo>
                <a:lnTo>
                  <a:pt x="1272752" y="355650"/>
                </a:lnTo>
                <a:lnTo>
                  <a:pt x="1272752" y="171559"/>
                </a:lnTo>
                <a:lnTo>
                  <a:pt x="1249396" y="171559"/>
                </a:lnTo>
                <a:lnTo>
                  <a:pt x="1249396" y="316094"/>
                </a:lnTo>
                <a:lnTo>
                  <a:pt x="1152704" y="171559"/>
                </a:lnTo>
                <a:close/>
                <a:moveTo>
                  <a:pt x="957018" y="171559"/>
                </a:moveTo>
                <a:lnTo>
                  <a:pt x="957018" y="355650"/>
                </a:lnTo>
                <a:lnTo>
                  <a:pt x="1094396" y="355650"/>
                </a:lnTo>
                <a:lnTo>
                  <a:pt x="1094396" y="333926"/>
                </a:lnTo>
                <a:lnTo>
                  <a:pt x="981380" y="333926"/>
                </a:lnTo>
                <a:lnTo>
                  <a:pt x="981380" y="271264"/>
                </a:lnTo>
                <a:lnTo>
                  <a:pt x="1083220" y="271264"/>
                </a:lnTo>
                <a:lnTo>
                  <a:pt x="1083220" y="249666"/>
                </a:lnTo>
                <a:lnTo>
                  <a:pt x="981380" y="249666"/>
                </a:lnTo>
                <a:lnTo>
                  <a:pt x="981380" y="193283"/>
                </a:lnTo>
                <a:lnTo>
                  <a:pt x="1090126" y="193283"/>
                </a:lnTo>
                <a:lnTo>
                  <a:pt x="1090126" y="171559"/>
                </a:lnTo>
                <a:close/>
                <a:moveTo>
                  <a:pt x="884460" y="171559"/>
                </a:moveTo>
                <a:lnTo>
                  <a:pt x="884460" y="355650"/>
                </a:lnTo>
                <a:lnTo>
                  <a:pt x="908821" y="355650"/>
                </a:lnTo>
                <a:lnTo>
                  <a:pt x="908821" y="171559"/>
                </a:lnTo>
                <a:close/>
                <a:moveTo>
                  <a:pt x="736436" y="171559"/>
                </a:moveTo>
                <a:lnTo>
                  <a:pt x="736436" y="355650"/>
                </a:lnTo>
                <a:lnTo>
                  <a:pt x="851462" y="355650"/>
                </a:lnTo>
                <a:lnTo>
                  <a:pt x="851462" y="333926"/>
                </a:lnTo>
                <a:lnTo>
                  <a:pt x="760798" y="333926"/>
                </a:lnTo>
                <a:lnTo>
                  <a:pt x="760798" y="171559"/>
                </a:lnTo>
                <a:close/>
                <a:moveTo>
                  <a:pt x="665385" y="171559"/>
                </a:moveTo>
                <a:lnTo>
                  <a:pt x="665385" y="355650"/>
                </a:lnTo>
                <a:lnTo>
                  <a:pt x="689746" y="355650"/>
                </a:lnTo>
                <a:lnTo>
                  <a:pt x="689746" y="171559"/>
                </a:lnTo>
                <a:close/>
                <a:moveTo>
                  <a:pt x="318843" y="171559"/>
                </a:moveTo>
                <a:lnTo>
                  <a:pt x="318843" y="355650"/>
                </a:lnTo>
                <a:lnTo>
                  <a:pt x="456221" y="355650"/>
                </a:lnTo>
                <a:lnTo>
                  <a:pt x="456221" y="333926"/>
                </a:lnTo>
                <a:lnTo>
                  <a:pt x="343205" y="333926"/>
                </a:lnTo>
                <a:lnTo>
                  <a:pt x="343205" y="271264"/>
                </a:lnTo>
                <a:lnTo>
                  <a:pt x="445045" y="271264"/>
                </a:lnTo>
                <a:lnTo>
                  <a:pt x="445045" y="249666"/>
                </a:lnTo>
                <a:lnTo>
                  <a:pt x="343205" y="249666"/>
                </a:lnTo>
                <a:lnTo>
                  <a:pt x="343205" y="193283"/>
                </a:lnTo>
                <a:lnTo>
                  <a:pt x="451951" y="193283"/>
                </a:lnTo>
                <a:lnTo>
                  <a:pt x="451951" y="171559"/>
                </a:lnTo>
                <a:close/>
                <a:moveTo>
                  <a:pt x="128218" y="171559"/>
                </a:moveTo>
                <a:lnTo>
                  <a:pt x="128218" y="355650"/>
                </a:lnTo>
                <a:lnTo>
                  <a:pt x="152579" y="355650"/>
                </a:lnTo>
                <a:lnTo>
                  <a:pt x="152579" y="273902"/>
                </a:lnTo>
                <a:lnTo>
                  <a:pt x="180833" y="273902"/>
                </a:lnTo>
                <a:cubicBezTo>
                  <a:pt x="187112" y="273902"/>
                  <a:pt x="191632" y="274194"/>
                  <a:pt x="194395" y="274781"/>
                </a:cubicBezTo>
                <a:cubicBezTo>
                  <a:pt x="198162" y="275701"/>
                  <a:pt x="201867" y="277334"/>
                  <a:pt x="205508" y="279678"/>
                </a:cubicBezTo>
                <a:cubicBezTo>
                  <a:pt x="209150" y="282022"/>
                  <a:pt x="213273" y="286124"/>
                  <a:pt x="217877" y="291984"/>
                </a:cubicBezTo>
                <a:cubicBezTo>
                  <a:pt x="222482" y="297844"/>
                  <a:pt x="228342" y="306300"/>
                  <a:pt x="235458" y="317350"/>
                </a:cubicBezTo>
                <a:lnTo>
                  <a:pt x="259819" y="355650"/>
                </a:lnTo>
                <a:lnTo>
                  <a:pt x="290459" y="355650"/>
                </a:lnTo>
                <a:lnTo>
                  <a:pt x="258438" y="305546"/>
                </a:lnTo>
                <a:cubicBezTo>
                  <a:pt x="252075" y="295751"/>
                  <a:pt x="245336" y="287589"/>
                  <a:pt x="238220" y="281059"/>
                </a:cubicBezTo>
                <a:cubicBezTo>
                  <a:pt x="234872" y="278045"/>
                  <a:pt x="229974" y="274990"/>
                  <a:pt x="223528" y="271892"/>
                </a:cubicBezTo>
                <a:cubicBezTo>
                  <a:pt x="241192" y="269465"/>
                  <a:pt x="254252" y="263772"/>
                  <a:pt x="262707" y="254814"/>
                </a:cubicBezTo>
                <a:cubicBezTo>
                  <a:pt x="271162" y="245857"/>
                  <a:pt x="275390" y="234848"/>
                  <a:pt x="275390" y="221788"/>
                </a:cubicBezTo>
                <a:cubicBezTo>
                  <a:pt x="275390" y="211659"/>
                  <a:pt x="272837" y="202408"/>
                  <a:pt x="267730" y="194037"/>
                </a:cubicBezTo>
                <a:cubicBezTo>
                  <a:pt x="262623" y="185665"/>
                  <a:pt x="255801" y="179826"/>
                  <a:pt x="247262" y="176519"/>
                </a:cubicBezTo>
                <a:cubicBezTo>
                  <a:pt x="238723" y="173212"/>
                  <a:pt x="226249" y="171559"/>
                  <a:pt x="209841" y="171559"/>
                </a:cubicBezTo>
                <a:close/>
                <a:moveTo>
                  <a:pt x="1388806" y="168420"/>
                </a:moveTo>
                <a:cubicBezTo>
                  <a:pt x="1372565" y="168420"/>
                  <a:pt x="1357684" y="172124"/>
                  <a:pt x="1344164" y="179533"/>
                </a:cubicBezTo>
                <a:cubicBezTo>
                  <a:pt x="1330644" y="186942"/>
                  <a:pt x="1320221" y="197783"/>
                  <a:pt x="1312896" y="212056"/>
                </a:cubicBezTo>
                <a:cubicBezTo>
                  <a:pt x="1305571" y="226330"/>
                  <a:pt x="1301909" y="243052"/>
                  <a:pt x="1301909" y="262223"/>
                </a:cubicBezTo>
                <a:cubicBezTo>
                  <a:pt x="1301909" y="279803"/>
                  <a:pt x="1305153" y="296254"/>
                  <a:pt x="1311641" y="311574"/>
                </a:cubicBezTo>
                <a:cubicBezTo>
                  <a:pt x="1318129" y="326894"/>
                  <a:pt x="1327588" y="338593"/>
                  <a:pt x="1340020" y="346671"/>
                </a:cubicBezTo>
                <a:cubicBezTo>
                  <a:pt x="1352452" y="354750"/>
                  <a:pt x="1368588" y="358789"/>
                  <a:pt x="1388429" y="358789"/>
                </a:cubicBezTo>
                <a:cubicBezTo>
                  <a:pt x="1407600" y="358789"/>
                  <a:pt x="1423820" y="353536"/>
                  <a:pt x="1437089" y="343030"/>
                </a:cubicBezTo>
                <a:cubicBezTo>
                  <a:pt x="1450358" y="332524"/>
                  <a:pt x="1459546" y="317266"/>
                  <a:pt x="1464652" y="297258"/>
                </a:cubicBezTo>
                <a:lnTo>
                  <a:pt x="1440291" y="291105"/>
                </a:lnTo>
                <a:cubicBezTo>
                  <a:pt x="1436942" y="306592"/>
                  <a:pt x="1430538" y="318271"/>
                  <a:pt x="1421078" y="326140"/>
                </a:cubicBezTo>
                <a:cubicBezTo>
                  <a:pt x="1411618" y="334009"/>
                  <a:pt x="1400065" y="337944"/>
                  <a:pt x="1386420" y="337944"/>
                </a:cubicBezTo>
                <a:cubicBezTo>
                  <a:pt x="1375202" y="337944"/>
                  <a:pt x="1364779" y="335056"/>
                  <a:pt x="1355152" y="329280"/>
                </a:cubicBezTo>
                <a:cubicBezTo>
                  <a:pt x="1345525" y="323503"/>
                  <a:pt x="1338430" y="314776"/>
                  <a:pt x="1333867" y="303097"/>
                </a:cubicBezTo>
                <a:cubicBezTo>
                  <a:pt x="1329305" y="291419"/>
                  <a:pt x="1327023" y="277752"/>
                  <a:pt x="1327023" y="262098"/>
                </a:cubicBezTo>
                <a:cubicBezTo>
                  <a:pt x="1327023" y="249959"/>
                  <a:pt x="1328949" y="238176"/>
                  <a:pt x="1332800" y="226749"/>
                </a:cubicBezTo>
                <a:cubicBezTo>
                  <a:pt x="1336651" y="215321"/>
                  <a:pt x="1343327" y="206217"/>
                  <a:pt x="1352829" y="199436"/>
                </a:cubicBezTo>
                <a:cubicBezTo>
                  <a:pt x="1362331" y="192655"/>
                  <a:pt x="1374155" y="189265"/>
                  <a:pt x="1388303" y="189265"/>
                </a:cubicBezTo>
                <a:cubicBezTo>
                  <a:pt x="1400610" y="189265"/>
                  <a:pt x="1410823" y="192320"/>
                  <a:pt x="1418943" y="198432"/>
                </a:cubicBezTo>
                <a:cubicBezTo>
                  <a:pt x="1427064" y="204543"/>
                  <a:pt x="1433259" y="214296"/>
                  <a:pt x="1437528" y="227690"/>
                </a:cubicBezTo>
                <a:lnTo>
                  <a:pt x="1461513" y="222040"/>
                </a:lnTo>
                <a:cubicBezTo>
                  <a:pt x="1456574" y="205045"/>
                  <a:pt x="1447825" y="191860"/>
                  <a:pt x="1435268" y="182484"/>
                </a:cubicBezTo>
                <a:cubicBezTo>
                  <a:pt x="1422711" y="173108"/>
                  <a:pt x="1407223" y="168420"/>
                  <a:pt x="1388806" y="168420"/>
                </a:cubicBezTo>
                <a:close/>
                <a:moveTo>
                  <a:pt x="553331" y="168420"/>
                </a:moveTo>
                <a:cubicBezTo>
                  <a:pt x="540941" y="168420"/>
                  <a:pt x="529681" y="170512"/>
                  <a:pt x="519552" y="174698"/>
                </a:cubicBezTo>
                <a:cubicBezTo>
                  <a:pt x="509422" y="178884"/>
                  <a:pt x="501720" y="185016"/>
                  <a:pt x="496446" y="193095"/>
                </a:cubicBezTo>
                <a:cubicBezTo>
                  <a:pt x="491172" y="201173"/>
                  <a:pt x="488535" y="209859"/>
                  <a:pt x="488535" y="219151"/>
                </a:cubicBezTo>
                <a:cubicBezTo>
                  <a:pt x="488535" y="227607"/>
                  <a:pt x="490691" y="235246"/>
                  <a:pt x="495002" y="242069"/>
                </a:cubicBezTo>
                <a:cubicBezTo>
                  <a:pt x="499314" y="248891"/>
                  <a:pt x="505864" y="254605"/>
                  <a:pt x="514655" y="259209"/>
                </a:cubicBezTo>
                <a:cubicBezTo>
                  <a:pt x="521435" y="262809"/>
                  <a:pt x="533281" y="266639"/>
                  <a:pt x="550192" y="270699"/>
                </a:cubicBezTo>
                <a:cubicBezTo>
                  <a:pt x="567102" y="274760"/>
                  <a:pt x="578027" y="277752"/>
                  <a:pt x="582967" y="279678"/>
                </a:cubicBezTo>
                <a:cubicBezTo>
                  <a:pt x="590668" y="282608"/>
                  <a:pt x="596194" y="286229"/>
                  <a:pt x="599542" y="290540"/>
                </a:cubicBezTo>
                <a:cubicBezTo>
                  <a:pt x="602891" y="294851"/>
                  <a:pt x="604565" y="299895"/>
                  <a:pt x="604565" y="305672"/>
                </a:cubicBezTo>
                <a:cubicBezTo>
                  <a:pt x="604565" y="311364"/>
                  <a:pt x="602828" y="316617"/>
                  <a:pt x="599354" y="321431"/>
                </a:cubicBezTo>
                <a:cubicBezTo>
                  <a:pt x="595880" y="326245"/>
                  <a:pt x="590585" y="330033"/>
                  <a:pt x="583469" y="332796"/>
                </a:cubicBezTo>
                <a:cubicBezTo>
                  <a:pt x="576353" y="335558"/>
                  <a:pt x="568149" y="336940"/>
                  <a:pt x="558856" y="336940"/>
                </a:cubicBezTo>
                <a:cubicBezTo>
                  <a:pt x="548392" y="336940"/>
                  <a:pt x="538974" y="335119"/>
                  <a:pt x="530602" y="331477"/>
                </a:cubicBezTo>
                <a:cubicBezTo>
                  <a:pt x="522231" y="327835"/>
                  <a:pt x="516057" y="323064"/>
                  <a:pt x="512080" y="317162"/>
                </a:cubicBezTo>
                <a:cubicBezTo>
                  <a:pt x="508104" y="311260"/>
                  <a:pt x="505571" y="303704"/>
                  <a:pt x="504483" y="294496"/>
                </a:cubicBezTo>
                <a:lnTo>
                  <a:pt x="481503" y="296505"/>
                </a:lnTo>
                <a:cubicBezTo>
                  <a:pt x="481838" y="308811"/>
                  <a:pt x="485207" y="319841"/>
                  <a:pt x="491612" y="329593"/>
                </a:cubicBezTo>
                <a:cubicBezTo>
                  <a:pt x="498016" y="339346"/>
                  <a:pt x="506848" y="346651"/>
                  <a:pt x="518108" y="351506"/>
                </a:cubicBezTo>
                <a:cubicBezTo>
                  <a:pt x="529368" y="356362"/>
                  <a:pt x="543327" y="358789"/>
                  <a:pt x="559987" y="358789"/>
                </a:cubicBezTo>
                <a:cubicBezTo>
                  <a:pt x="573130" y="358789"/>
                  <a:pt x="584955" y="356382"/>
                  <a:pt x="595461" y="351569"/>
                </a:cubicBezTo>
                <a:cubicBezTo>
                  <a:pt x="605968" y="346755"/>
                  <a:pt x="614025" y="340016"/>
                  <a:pt x="619634" y="331351"/>
                </a:cubicBezTo>
                <a:cubicBezTo>
                  <a:pt x="625243" y="322687"/>
                  <a:pt x="628048" y="313457"/>
                  <a:pt x="628048" y="303662"/>
                </a:cubicBezTo>
                <a:cubicBezTo>
                  <a:pt x="628048" y="293784"/>
                  <a:pt x="625494" y="285057"/>
                  <a:pt x="620388" y="277480"/>
                </a:cubicBezTo>
                <a:cubicBezTo>
                  <a:pt x="615281" y="269904"/>
                  <a:pt x="607370" y="263646"/>
                  <a:pt x="596654" y="258707"/>
                </a:cubicBezTo>
                <a:cubicBezTo>
                  <a:pt x="589287" y="255358"/>
                  <a:pt x="575704" y="251445"/>
                  <a:pt x="555905" y="246966"/>
                </a:cubicBezTo>
                <a:cubicBezTo>
                  <a:pt x="536107" y="242487"/>
                  <a:pt x="523863" y="238113"/>
                  <a:pt x="519175" y="233843"/>
                </a:cubicBezTo>
                <a:cubicBezTo>
                  <a:pt x="514403" y="229574"/>
                  <a:pt x="512017" y="224132"/>
                  <a:pt x="512017" y="217519"/>
                </a:cubicBezTo>
                <a:cubicBezTo>
                  <a:pt x="512017" y="209901"/>
                  <a:pt x="515387" y="203392"/>
                  <a:pt x="522126" y="197992"/>
                </a:cubicBezTo>
                <a:cubicBezTo>
                  <a:pt x="528865" y="192593"/>
                  <a:pt x="539602" y="189893"/>
                  <a:pt x="554336" y="189893"/>
                </a:cubicBezTo>
                <a:cubicBezTo>
                  <a:pt x="568484" y="189893"/>
                  <a:pt x="579178" y="192865"/>
                  <a:pt x="586420" y="198808"/>
                </a:cubicBezTo>
                <a:cubicBezTo>
                  <a:pt x="593661" y="204752"/>
                  <a:pt x="597910" y="213542"/>
                  <a:pt x="599166" y="225179"/>
                </a:cubicBezTo>
                <a:lnTo>
                  <a:pt x="622522" y="223421"/>
                </a:lnTo>
                <a:cubicBezTo>
                  <a:pt x="622104" y="212622"/>
                  <a:pt x="619090" y="202952"/>
                  <a:pt x="613481" y="194413"/>
                </a:cubicBezTo>
                <a:cubicBezTo>
                  <a:pt x="607872" y="185874"/>
                  <a:pt x="599856" y="179407"/>
                  <a:pt x="589434" y="175012"/>
                </a:cubicBezTo>
                <a:cubicBezTo>
                  <a:pt x="579011" y="170617"/>
                  <a:pt x="566977" y="168420"/>
                  <a:pt x="553331" y="168420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58709"/>
          </a:solidFill>
          <a:ln w="32445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2D3030-7F1E-2563-7E23-B7DD3886FB45}"/>
              </a:ext>
            </a:extLst>
          </p:cNvPr>
          <p:cNvSpPr>
            <a:spLocks noChangeAspect="1"/>
          </p:cNvSpPr>
          <p:nvPr/>
        </p:nvSpPr>
        <p:spPr>
          <a:xfrm>
            <a:off x="7164019" y="2091955"/>
            <a:ext cx="1800000" cy="1800000"/>
          </a:xfrm>
          <a:custGeom>
            <a:avLst/>
            <a:gdLst>
              <a:gd name="connsiteX0" fmla="*/ 2316119 w 3240000"/>
              <a:gd name="connsiteY0" fmla="*/ 1560002 h 3240000"/>
              <a:gd name="connsiteX1" fmla="*/ 2370021 w 3240000"/>
              <a:gd name="connsiteY1" fmla="*/ 1684743 h 3240000"/>
              <a:gd name="connsiteX2" fmla="*/ 2260459 w 3240000"/>
              <a:gd name="connsiteY2" fmla="*/ 1597844 h 3240000"/>
              <a:gd name="connsiteX3" fmla="*/ 1387351 w 3240000"/>
              <a:gd name="connsiteY3" fmla="*/ 1440002 h 3240000"/>
              <a:gd name="connsiteX4" fmla="*/ 1287823 w 3240000"/>
              <a:gd name="connsiteY4" fmla="*/ 1471768 h 3240000"/>
              <a:gd name="connsiteX5" fmla="*/ 1001728 w 3240000"/>
              <a:gd name="connsiteY5" fmla="*/ 1664473 h 3240000"/>
              <a:gd name="connsiteX6" fmla="*/ 965729 w 3240000"/>
              <a:gd name="connsiteY6" fmla="*/ 1715297 h 3240000"/>
              <a:gd name="connsiteX7" fmla="*/ 902199 w 3240000"/>
              <a:gd name="connsiteY7" fmla="*/ 1990591 h 3240000"/>
              <a:gd name="connsiteX8" fmla="*/ 965624 w 3240000"/>
              <a:gd name="connsiteY8" fmla="*/ 2092216 h 3240000"/>
              <a:gd name="connsiteX9" fmla="*/ 965729 w 3240000"/>
              <a:gd name="connsiteY9" fmla="*/ 2092238 h 3240000"/>
              <a:gd name="connsiteX10" fmla="*/ 984786 w 3240000"/>
              <a:gd name="connsiteY10" fmla="*/ 2094357 h 3240000"/>
              <a:gd name="connsiteX11" fmla="*/ 1067376 w 3240000"/>
              <a:gd name="connsiteY11" fmla="*/ 2028709 h 3240000"/>
              <a:gd name="connsiteX12" fmla="*/ 1122435 w 3240000"/>
              <a:gd name="connsiteY12" fmla="*/ 1787297 h 3240000"/>
              <a:gd name="connsiteX13" fmla="*/ 1175586 w 3240000"/>
              <a:gd name="connsiteY13" fmla="*/ 1751298 h 3240000"/>
              <a:gd name="connsiteX14" fmla="*/ 1164363 w 3240000"/>
              <a:gd name="connsiteY14" fmla="*/ 1840239 h 3240000"/>
              <a:gd name="connsiteX15" fmla="*/ 979915 w 3240000"/>
              <a:gd name="connsiteY15" fmla="*/ 2392945 h 3240000"/>
              <a:gd name="connsiteX16" fmla="*/ 1131328 w 3240000"/>
              <a:gd name="connsiteY16" fmla="*/ 2392945 h 3240000"/>
              <a:gd name="connsiteX17" fmla="*/ 1131328 w 3240000"/>
              <a:gd name="connsiteY17" fmla="*/ 2399299 h 3240000"/>
              <a:gd name="connsiteX18" fmla="*/ 1048527 w 3240000"/>
              <a:gd name="connsiteY18" fmla="*/ 2774121 h 3240000"/>
              <a:gd name="connsiteX19" fmla="*/ 1111954 w 3240000"/>
              <a:gd name="connsiteY19" fmla="*/ 2875747 h 3240000"/>
              <a:gd name="connsiteX20" fmla="*/ 1112057 w 3240000"/>
              <a:gd name="connsiteY20" fmla="*/ 2875769 h 3240000"/>
              <a:gd name="connsiteX21" fmla="*/ 1131117 w 3240000"/>
              <a:gd name="connsiteY21" fmla="*/ 2877887 h 3240000"/>
              <a:gd name="connsiteX22" fmla="*/ 1213704 w 3240000"/>
              <a:gd name="connsiteY22" fmla="*/ 2812239 h 3240000"/>
              <a:gd name="connsiteX23" fmla="*/ 1298410 w 3240000"/>
              <a:gd name="connsiteY23" fmla="*/ 2431062 h 3240000"/>
              <a:gd name="connsiteX24" fmla="*/ 1300529 w 3240000"/>
              <a:gd name="connsiteY24" fmla="*/ 2418356 h 3240000"/>
              <a:gd name="connsiteX25" fmla="*/ 1302645 w 3240000"/>
              <a:gd name="connsiteY25" fmla="*/ 2392945 h 3240000"/>
              <a:gd name="connsiteX26" fmla="*/ 1395822 w 3240000"/>
              <a:gd name="connsiteY26" fmla="*/ 2392945 h 3240000"/>
              <a:gd name="connsiteX27" fmla="*/ 1416998 w 3240000"/>
              <a:gd name="connsiteY27" fmla="*/ 2759299 h 3240000"/>
              <a:gd name="connsiteX28" fmla="*/ 1501704 w 3240000"/>
              <a:gd name="connsiteY28" fmla="*/ 2839345 h 3240000"/>
              <a:gd name="connsiteX29" fmla="*/ 1506364 w 3240000"/>
              <a:gd name="connsiteY29" fmla="*/ 2839345 h 3240000"/>
              <a:gd name="connsiteX30" fmla="*/ 1586201 w 3240000"/>
              <a:gd name="connsiteY30" fmla="*/ 2750037 h 3240000"/>
              <a:gd name="connsiteX31" fmla="*/ 1586199 w 3240000"/>
              <a:gd name="connsiteY31" fmla="*/ 2749981 h 3240000"/>
              <a:gd name="connsiteX32" fmla="*/ 1565658 w 3240000"/>
              <a:gd name="connsiteY32" fmla="*/ 2392945 h 3240000"/>
              <a:gd name="connsiteX33" fmla="*/ 1636387 w 3240000"/>
              <a:gd name="connsiteY33" fmla="*/ 2392945 h 3240000"/>
              <a:gd name="connsiteX34" fmla="*/ 1445798 w 3240000"/>
              <a:gd name="connsiteY34" fmla="*/ 1823298 h 3240000"/>
              <a:gd name="connsiteX35" fmla="*/ 1447917 w 3240000"/>
              <a:gd name="connsiteY35" fmla="*/ 1764004 h 3240000"/>
              <a:gd name="connsiteX36" fmla="*/ 1515682 w 3240000"/>
              <a:gd name="connsiteY36" fmla="*/ 1918591 h 3240000"/>
              <a:gd name="connsiteX37" fmla="*/ 1562270 w 3240000"/>
              <a:gd name="connsiteY37" fmla="*/ 1963063 h 3240000"/>
              <a:gd name="connsiteX38" fmla="*/ 1771916 w 3240000"/>
              <a:gd name="connsiteY38" fmla="*/ 2047769 h 3240000"/>
              <a:gd name="connsiteX39" fmla="*/ 1763446 w 3240000"/>
              <a:gd name="connsiteY39" fmla="*/ 2096474 h 3240000"/>
              <a:gd name="connsiteX40" fmla="*/ 1818505 w 3240000"/>
              <a:gd name="connsiteY40" fmla="*/ 2210827 h 3240000"/>
              <a:gd name="connsiteX41" fmla="*/ 1820623 w 3240000"/>
              <a:gd name="connsiteY41" fmla="*/ 2212945 h 3240000"/>
              <a:gd name="connsiteX42" fmla="*/ 1848152 w 3240000"/>
              <a:gd name="connsiteY42" fmla="*/ 2223533 h 3240000"/>
              <a:gd name="connsiteX43" fmla="*/ 1890505 w 3240000"/>
              <a:gd name="connsiteY43" fmla="*/ 2181180 h 3240000"/>
              <a:gd name="connsiteX44" fmla="*/ 1873564 w 3240000"/>
              <a:gd name="connsiteY44" fmla="*/ 2147297 h 3240000"/>
              <a:gd name="connsiteX45" fmla="*/ 1853234 w 3240000"/>
              <a:gd name="connsiteY45" fmla="*/ 2096474 h 3240000"/>
              <a:gd name="connsiteX46" fmla="*/ 1916764 w 3240000"/>
              <a:gd name="connsiteY46" fmla="*/ 2032944 h 3240000"/>
              <a:gd name="connsiteX47" fmla="*/ 1980293 w 3240000"/>
              <a:gd name="connsiteY47" fmla="*/ 2096474 h 3240000"/>
              <a:gd name="connsiteX48" fmla="*/ 1980293 w 3240000"/>
              <a:gd name="connsiteY48" fmla="*/ 2837651 h 3240000"/>
              <a:gd name="connsiteX49" fmla="*/ 2022646 w 3240000"/>
              <a:gd name="connsiteY49" fmla="*/ 2880004 h 3240000"/>
              <a:gd name="connsiteX50" fmla="*/ 2064999 w 3240000"/>
              <a:gd name="connsiteY50" fmla="*/ 2837651 h 3240000"/>
              <a:gd name="connsiteX51" fmla="*/ 2064999 w 3240000"/>
              <a:gd name="connsiteY51" fmla="*/ 2096474 h 3240000"/>
              <a:gd name="connsiteX52" fmla="*/ 1916764 w 3240000"/>
              <a:gd name="connsiteY52" fmla="*/ 1948238 h 3240000"/>
              <a:gd name="connsiteX53" fmla="*/ 1893471 w 3240000"/>
              <a:gd name="connsiteY53" fmla="*/ 1950357 h 3240000"/>
              <a:gd name="connsiteX54" fmla="*/ 1842647 w 3240000"/>
              <a:gd name="connsiteY54" fmla="*/ 1891063 h 3240000"/>
              <a:gd name="connsiteX55" fmla="*/ 1662646 w 3240000"/>
              <a:gd name="connsiteY55" fmla="*/ 1819063 h 3240000"/>
              <a:gd name="connsiteX56" fmla="*/ 1546176 w 3240000"/>
              <a:gd name="connsiteY56" fmla="*/ 1550120 h 3240000"/>
              <a:gd name="connsiteX57" fmla="*/ 1387351 w 3240000"/>
              <a:gd name="connsiteY57" fmla="*/ 1440002 h 3240000"/>
              <a:gd name="connsiteX58" fmla="*/ 2439099 w 3240000"/>
              <a:gd name="connsiteY58" fmla="*/ 1292922 h 3240000"/>
              <a:gd name="connsiteX59" fmla="*/ 2330859 w 3240000"/>
              <a:gd name="connsiteY59" fmla="*/ 1333841 h 3240000"/>
              <a:gd name="connsiteX60" fmla="*/ 2072359 w 3240000"/>
              <a:gd name="connsiteY60" fmla="*/ 1516001 h 3240000"/>
              <a:gd name="connsiteX61" fmla="*/ 2062240 w 3240000"/>
              <a:gd name="connsiteY61" fmla="*/ 1667142 h 3240000"/>
              <a:gd name="connsiteX62" fmla="*/ 2320519 w 3240000"/>
              <a:gd name="connsiteY62" fmla="*/ 1868003 h 3240000"/>
              <a:gd name="connsiteX63" fmla="*/ 2214039 w 3240000"/>
              <a:gd name="connsiteY63" fmla="*/ 2264004 h 3240000"/>
              <a:gd name="connsiteX64" fmla="*/ 2430519 w 3240000"/>
              <a:gd name="connsiteY64" fmla="*/ 2264004 h 3240000"/>
              <a:gd name="connsiteX65" fmla="*/ 2430519 w 3240000"/>
              <a:gd name="connsiteY65" fmla="*/ 2880004 h 3240000"/>
              <a:gd name="connsiteX66" fmla="*/ 2606519 w 3240000"/>
              <a:gd name="connsiteY66" fmla="*/ 2880004 h 3240000"/>
              <a:gd name="connsiteX67" fmla="*/ 2606519 w 3240000"/>
              <a:gd name="connsiteY67" fmla="*/ 2264004 h 3240000"/>
              <a:gd name="connsiteX68" fmla="*/ 2817061 w 3240000"/>
              <a:gd name="connsiteY68" fmla="*/ 2264004 h 3240000"/>
              <a:gd name="connsiteX69" fmla="*/ 2787141 w 3240000"/>
              <a:gd name="connsiteY69" fmla="*/ 2152683 h 3240000"/>
              <a:gd name="connsiteX70" fmla="*/ 2778341 w 3240000"/>
              <a:gd name="connsiteY70" fmla="*/ 2105823 h 3240000"/>
              <a:gd name="connsiteX71" fmla="*/ 2817941 w 3240000"/>
              <a:gd name="connsiteY71" fmla="*/ 2032342 h 3240000"/>
              <a:gd name="connsiteX72" fmla="*/ 2879979 w 3240000"/>
              <a:gd name="connsiteY72" fmla="*/ 1887142 h 3240000"/>
              <a:gd name="connsiteX73" fmla="*/ 2821461 w 3240000"/>
              <a:gd name="connsiteY73" fmla="*/ 1731601 h 3240000"/>
              <a:gd name="connsiteX74" fmla="*/ 2722021 w 3240000"/>
              <a:gd name="connsiteY74" fmla="*/ 1588602 h 3240000"/>
              <a:gd name="connsiteX75" fmla="*/ 2612021 w 3240000"/>
              <a:gd name="connsiteY75" fmla="*/ 1429983 h 3240000"/>
              <a:gd name="connsiteX76" fmla="*/ 2552839 w 3240000"/>
              <a:gd name="connsiteY76" fmla="*/ 1346602 h 3240000"/>
              <a:gd name="connsiteX77" fmla="*/ 2439099 w 3240000"/>
              <a:gd name="connsiteY77" fmla="*/ 1292922 h 3240000"/>
              <a:gd name="connsiteX78" fmla="*/ 1503823 w 3240000"/>
              <a:gd name="connsiteY78" fmla="*/ 1080004 h 3240000"/>
              <a:gd name="connsiteX79" fmla="*/ 1334411 w 3240000"/>
              <a:gd name="connsiteY79" fmla="*/ 1249416 h 3240000"/>
              <a:gd name="connsiteX80" fmla="*/ 1503823 w 3240000"/>
              <a:gd name="connsiteY80" fmla="*/ 1418828 h 3240000"/>
              <a:gd name="connsiteX81" fmla="*/ 1673235 w 3240000"/>
              <a:gd name="connsiteY81" fmla="*/ 1249416 h 3240000"/>
              <a:gd name="connsiteX82" fmla="*/ 1503823 w 3240000"/>
              <a:gd name="connsiteY82" fmla="*/ 1080004 h 3240000"/>
              <a:gd name="connsiteX83" fmla="*/ 2449221 w 3240000"/>
              <a:gd name="connsiteY83" fmla="*/ 900003 h 3240000"/>
              <a:gd name="connsiteX84" fmla="*/ 2273221 w 3240000"/>
              <a:gd name="connsiteY84" fmla="*/ 1076003 h 3240000"/>
              <a:gd name="connsiteX85" fmla="*/ 2449221 w 3240000"/>
              <a:gd name="connsiteY85" fmla="*/ 1252003 h 3240000"/>
              <a:gd name="connsiteX86" fmla="*/ 2625221 w 3240000"/>
              <a:gd name="connsiteY86" fmla="*/ 1076003 h 3240000"/>
              <a:gd name="connsiteX87" fmla="*/ 2449221 w 3240000"/>
              <a:gd name="connsiteY87" fmla="*/ 900003 h 3240000"/>
              <a:gd name="connsiteX88" fmla="*/ 847527 w 3240000"/>
              <a:gd name="connsiteY88" fmla="*/ 802884 h 3240000"/>
              <a:gd name="connsiteX89" fmla="*/ 886204 w 3240000"/>
              <a:gd name="connsiteY89" fmla="*/ 802884 h 3240000"/>
              <a:gd name="connsiteX90" fmla="*/ 917723 w 3240000"/>
              <a:gd name="connsiteY90" fmla="*/ 806651 h 3240000"/>
              <a:gd name="connsiteX91" fmla="*/ 940766 w 3240000"/>
              <a:gd name="connsiteY91" fmla="*/ 827434 h 3240000"/>
              <a:gd name="connsiteX92" fmla="*/ 950247 w 3240000"/>
              <a:gd name="connsiteY92" fmla="*/ 871824 h 3240000"/>
              <a:gd name="connsiteX93" fmla="*/ 945412 w 3240000"/>
              <a:gd name="connsiteY93" fmla="*/ 907299 h 3240000"/>
              <a:gd name="connsiteX94" fmla="*/ 931913 w 3240000"/>
              <a:gd name="connsiteY94" fmla="*/ 930593 h 3240000"/>
              <a:gd name="connsiteX95" fmla="*/ 915400 w 3240000"/>
              <a:gd name="connsiteY95" fmla="*/ 940136 h 3240000"/>
              <a:gd name="connsiteX96" fmla="*/ 886832 w 3240000"/>
              <a:gd name="connsiteY96" fmla="*/ 943527 h 3240000"/>
              <a:gd name="connsiteX97" fmla="*/ 847527 w 3240000"/>
              <a:gd name="connsiteY97" fmla="*/ 943527 h 3240000"/>
              <a:gd name="connsiteX98" fmla="*/ 304979 w 3240000"/>
              <a:gd name="connsiteY98" fmla="*/ 801503 h 3240000"/>
              <a:gd name="connsiteX99" fmla="*/ 363245 w 3240000"/>
              <a:gd name="connsiteY99" fmla="*/ 801503 h 3240000"/>
              <a:gd name="connsiteX100" fmla="*/ 393194 w 3240000"/>
              <a:gd name="connsiteY100" fmla="*/ 809916 h 3240000"/>
              <a:gd name="connsiteX101" fmla="*/ 402675 w 3240000"/>
              <a:gd name="connsiteY101" fmla="*/ 831389 h 3240000"/>
              <a:gd name="connsiteX102" fmla="*/ 397778 w 3240000"/>
              <a:gd name="connsiteY102" fmla="*/ 847902 h 3240000"/>
              <a:gd name="connsiteX103" fmla="*/ 383463 w 3240000"/>
              <a:gd name="connsiteY103" fmla="*/ 858953 h 3240000"/>
              <a:gd name="connsiteX104" fmla="*/ 357343 w 3240000"/>
              <a:gd name="connsiteY104" fmla="*/ 862406 h 3240000"/>
              <a:gd name="connsiteX105" fmla="*/ 304979 w 3240000"/>
              <a:gd name="connsiteY105" fmla="*/ 862406 h 3240000"/>
              <a:gd name="connsiteX106" fmla="*/ 823166 w 3240000"/>
              <a:gd name="connsiteY106" fmla="*/ 781159 h 3240000"/>
              <a:gd name="connsiteX107" fmla="*/ 823166 w 3240000"/>
              <a:gd name="connsiteY107" fmla="*/ 965250 h 3240000"/>
              <a:gd name="connsiteX108" fmla="*/ 889594 w 3240000"/>
              <a:gd name="connsiteY108" fmla="*/ 965250 h 3240000"/>
              <a:gd name="connsiteX109" fmla="*/ 919167 w 3240000"/>
              <a:gd name="connsiteY109" fmla="*/ 962111 h 3240000"/>
              <a:gd name="connsiteX110" fmla="*/ 941142 w 3240000"/>
              <a:gd name="connsiteY110" fmla="*/ 952881 h 3240000"/>
              <a:gd name="connsiteX111" fmla="*/ 957907 w 3240000"/>
              <a:gd name="connsiteY111" fmla="*/ 936180 h 3240000"/>
              <a:gd name="connsiteX112" fmla="*/ 970464 w 3240000"/>
              <a:gd name="connsiteY112" fmla="*/ 909370 h 3240000"/>
              <a:gd name="connsiteX113" fmla="*/ 975361 w 3240000"/>
              <a:gd name="connsiteY113" fmla="*/ 872200 h 3240000"/>
              <a:gd name="connsiteX114" fmla="*/ 968141 w 3240000"/>
              <a:gd name="connsiteY114" fmla="*/ 828437 h 3240000"/>
              <a:gd name="connsiteX115" fmla="*/ 946354 w 3240000"/>
              <a:gd name="connsiteY115" fmla="*/ 796981 h 3240000"/>
              <a:gd name="connsiteX116" fmla="*/ 919355 w 3240000"/>
              <a:gd name="connsiteY116" fmla="*/ 783796 h 3240000"/>
              <a:gd name="connsiteX117" fmla="*/ 886581 w 3240000"/>
              <a:gd name="connsiteY117" fmla="*/ 781159 h 3240000"/>
              <a:gd name="connsiteX118" fmla="*/ 641940 w 3240000"/>
              <a:gd name="connsiteY118" fmla="*/ 781159 h 3240000"/>
              <a:gd name="connsiteX119" fmla="*/ 641940 w 3240000"/>
              <a:gd name="connsiteY119" fmla="*/ 965250 h 3240000"/>
              <a:gd name="connsiteX120" fmla="*/ 665296 w 3240000"/>
              <a:gd name="connsiteY120" fmla="*/ 965250 h 3240000"/>
              <a:gd name="connsiteX121" fmla="*/ 665296 w 3240000"/>
              <a:gd name="connsiteY121" fmla="*/ 820589 h 3240000"/>
              <a:gd name="connsiteX122" fmla="*/ 761988 w 3240000"/>
              <a:gd name="connsiteY122" fmla="*/ 965250 h 3240000"/>
              <a:gd name="connsiteX123" fmla="*/ 786977 w 3240000"/>
              <a:gd name="connsiteY123" fmla="*/ 965250 h 3240000"/>
              <a:gd name="connsiteX124" fmla="*/ 786977 w 3240000"/>
              <a:gd name="connsiteY124" fmla="*/ 781159 h 3240000"/>
              <a:gd name="connsiteX125" fmla="*/ 763621 w 3240000"/>
              <a:gd name="connsiteY125" fmla="*/ 781159 h 3240000"/>
              <a:gd name="connsiteX126" fmla="*/ 763621 w 3240000"/>
              <a:gd name="connsiteY126" fmla="*/ 925694 h 3240000"/>
              <a:gd name="connsiteX127" fmla="*/ 666929 w 3240000"/>
              <a:gd name="connsiteY127" fmla="*/ 781159 h 3240000"/>
              <a:gd name="connsiteX128" fmla="*/ 471243 w 3240000"/>
              <a:gd name="connsiteY128" fmla="*/ 781159 h 3240000"/>
              <a:gd name="connsiteX129" fmla="*/ 471243 w 3240000"/>
              <a:gd name="connsiteY129" fmla="*/ 965250 h 3240000"/>
              <a:gd name="connsiteX130" fmla="*/ 608621 w 3240000"/>
              <a:gd name="connsiteY130" fmla="*/ 965250 h 3240000"/>
              <a:gd name="connsiteX131" fmla="*/ 608621 w 3240000"/>
              <a:gd name="connsiteY131" fmla="*/ 943526 h 3240000"/>
              <a:gd name="connsiteX132" fmla="*/ 495604 w 3240000"/>
              <a:gd name="connsiteY132" fmla="*/ 943526 h 3240000"/>
              <a:gd name="connsiteX133" fmla="*/ 495604 w 3240000"/>
              <a:gd name="connsiteY133" fmla="*/ 880865 h 3240000"/>
              <a:gd name="connsiteX134" fmla="*/ 597445 w 3240000"/>
              <a:gd name="connsiteY134" fmla="*/ 880865 h 3240000"/>
              <a:gd name="connsiteX135" fmla="*/ 597445 w 3240000"/>
              <a:gd name="connsiteY135" fmla="*/ 859266 h 3240000"/>
              <a:gd name="connsiteX136" fmla="*/ 495604 w 3240000"/>
              <a:gd name="connsiteY136" fmla="*/ 859266 h 3240000"/>
              <a:gd name="connsiteX137" fmla="*/ 495604 w 3240000"/>
              <a:gd name="connsiteY137" fmla="*/ 802883 h 3240000"/>
              <a:gd name="connsiteX138" fmla="*/ 604351 w 3240000"/>
              <a:gd name="connsiteY138" fmla="*/ 802883 h 3240000"/>
              <a:gd name="connsiteX139" fmla="*/ 604351 w 3240000"/>
              <a:gd name="connsiteY139" fmla="*/ 781159 h 3240000"/>
              <a:gd name="connsiteX140" fmla="*/ 280618 w 3240000"/>
              <a:gd name="connsiteY140" fmla="*/ 781159 h 3240000"/>
              <a:gd name="connsiteX141" fmla="*/ 280618 w 3240000"/>
              <a:gd name="connsiteY141" fmla="*/ 965250 h 3240000"/>
              <a:gd name="connsiteX142" fmla="*/ 304979 w 3240000"/>
              <a:gd name="connsiteY142" fmla="*/ 965250 h 3240000"/>
              <a:gd name="connsiteX143" fmla="*/ 304979 w 3240000"/>
              <a:gd name="connsiteY143" fmla="*/ 883501 h 3240000"/>
              <a:gd name="connsiteX144" fmla="*/ 333233 w 3240000"/>
              <a:gd name="connsiteY144" fmla="*/ 883501 h 3240000"/>
              <a:gd name="connsiteX145" fmla="*/ 346795 w 3240000"/>
              <a:gd name="connsiteY145" fmla="*/ 884381 h 3240000"/>
              <a:gd name="connsiteX146" fmla="*/ 357908 w 3240000"/>
              <a:gd name="connsiteY146" fmla="*/ 889278 h 3240000"/>
              <a:gd name="connsiteX147" fmla="*/ 370277 w 3240000"/>
              <a:gd name="connsiteY147" fmla="*/ 901584 h 3240000"/>
              <a:gd name="connsiteX148" fmla="*/ 387858 w 3240000"/>
              <a:gd name="connsiteY148" fmla="*/ 926950 h 3240000"/>
              <a:gd name="connsiteX149" fmla="*/ 412219 w 3240000"/>
              <a:gd name="connsiteY149" fmla="*/ 965250 h 3240000"/>
              <a:gd name="connsiteX150" fmla="*/ 442859 w 3240000"/>
              <a:gd name="connsiteY150" fmla="*/ 965250 h 3240000"/>
              <a:gd name="connsiteX151" fmla="*/ 410838 w 3240000"/>
              <a:gd name="connsiteY151" fmla="*/ 915146 h 3240000"/>
              <a:gd name="connsiteX152" fmla="*/ 390620 w 3240000"/>
              <a:gd name="connsiteY152" fmla="*/ 890659 h 3240000"/>
              <a:gd name="connsiteX153" fmla="*/ 375928 w 3240000"/>
              <a:gd name="connsiteY153" fmla="*/ 881492 h 3240000"/>
              <a:gd name="connsiteX154" fmla="*/ 415107 w 3240000"/>
              <a:gd name="connsiteY154" fmla="*/ 864414 h 3240000"/>
              <a:gd name="connsiteX155" fmla="*/ 427790 w 3240000"/>
              <a:gd name="connsiteY155" fmla="*/ 831388 h 3240000"/>
              <a:gd name="connsiteX156" fmla="*/ 420130 w 3240000"/>
              <a:gd name="connsiteY156" fmla="*/ 803637 h 3240000"/>
              <a:gd name="connsiteX157" fmla="*/ 399662 w 3240000"/>
              <a:gd name="connsiteY157" fmla="*/ 786119 h 3240000"/>
              <a:gd name="connsiteX158" fmla="*/ 362241 w 3240000"/>
              <a:gd name="connsiteY158" fmla="*/ 781159 h 3240000"/>
              <a:gd name="connsiteX159" fmla="*/ 114028 w 3240000"/>
              <a:gd name="connsiteY159" fmla="*/ 781159 h 3240000"/>
              <a:gd name="connsiteX160" fmla="*/ 114028 w 3240000"/>
              <a:gd name="connsiteY160" fmla="*/ 802883 h 3240000"/>
              <a:gd name="connsiteX161" fmla="*/ 174680 w 3240000"/>
              <a:gd name="connsiteY161" fmla="*/ 802883 h 3240000"/>
              <a:gd name="connsiteX162" fmla="*/ 174680 w 3240000"/>
              <a:gd name="connsiteY162" fmla="*/ 965250 h 3240000"/>
              <a:gd name="connsiteX163" fmla="*/ 199041 w 3240000"/>
              <a:gd name="connsiteY163" fmla="*/ 965250 h 3240000"/>
              <a:gd name="connsiteX164" fmla="*/ 199041 w 3240000"/>
              <a:gd name="connsiteY164" fmla="*/ 802883 h 3240000"/>
              <a:gd name="connsiteX165" fmla="*/ 259944 w 3240000"/>
              <a:gd name="connsiteY165" fmla="*/ 802883 h 3240000"/>
              <a:gd name="connsiteX166" fmla="*/ 259944 w 3240000"/>
              <a:gd name="connsiteY166" fmla="*/ 781159 h 3240000"/>
              <a:gd name="connsiteX167" fmla="*/ 1077206 w 3240000"/>
              <a:gd name="connsiteY167" fmla="*/ 778020 h 3240000"/>
              <a:gd name="connsiteX168" fmla="*/ 1043427 w 3240000"/>
              <a:gd name="connsiteY168" fmla="*/ 784298 h 3240000"/>
              <a:gd name="connsiteX169" fmla="*/ 1020321 w 3240000"/>
              <a:gd name="connsiteY169" fmla="*/ 802695 h 3240000"/>
              <a:gd name="connsiteX170" fmla="*/ 1012410 w 3240000"/>
              <a:gd name="connsiteY170" fmla="*/ 828751 h 3240000"/>
              <a:gd name="connsiteX171" fmla="*/ 1018877 w 3240000"/>
              <a:gd name="connsiteY171" fmla="*/ 851669 h 3240000"/>
              <a:gd name="connsiteX172" fmla="*/ 1038529 w 3240000"/>
              <a:gd name="connsiteY172" fmla="*/ 868809 h 3240000"/>
              <a:gd name="connsiteX173" fmla="*/ 1074067 w 3240000"/>
              <a:gd name="connsiteY173" fmla="*/ 880299 h 3240000"/>
              <a:gd name="connsiteX174" fmla="*/ 1106842 w 3240000"/>
              <a:gd name="connsiteY174" fmla="*/ 889278 h 3240000"/>
              <a:gd name="connsiteX175" fmla="*/ 1123417 w 3240000"/>
              <a:gd name="connsiteY175" fmla="*/ 900140 h 3240000"/>
              <a:gd name="connsiteX176" fmla="*/ 1128440 w 3240000"/>
              <a:gd name="connsiteY176" fmla="*/ 915272 h 3240000"/>
              <a:gd name="connsiteX177" fmla="*/ 1123229 w 3240000"/>
              <a:gd name="connsiteY177" fmla="*/ 931031 h 3240000"/>
              <a:gd name="connsiteX178" fmla="*/ 1107344 w 3240000"/>
              <a:gd name="connsiteY178" fmla="*/ 942396 h 3240000"/>
              <a:gd name="connsiteX179" fmla="*/ 1082731 w 3240000"/>
              <a:gd name="connsiteY179" fmla="*/ 946540 h 3240000"/>
              <a:gd name="connsiteX180" fmla="*/ 1054477 w 3240000"/>
              <a:gd name="connsiteY180" fmla="*/ 941077 h 3240000"/>
              <a:gd name="connsiteX181" fmla="*/ 1035955 w 3240000"/>
              <a:gd name="connsiteY181" fmla="*/ 926762 h 3240000"/>
              <a:gd name="connsiteX182" fmla="*/ 1028358 w 3240000"/>
              <a:gd name="connsiteY182" fmla="*/ 904096 h 3240000"/>
              <a:gd name="connsiteX183" fmla="*/ 1005378 w 3240000"/>
              <a:gd name="connsiteY183" fmla="*/ 906105 h 3240000"/>
              <a:gd name="connsiteX184" fmla="*/ 1015487 w 3240000"/>
              <a:gd name="connsiteY184" fmla="*/ 939193 h 3240000"/>
              <a:gd name="connsiteX185" fmla="*/ 1041983 w 3240000"/>
              <a:gd name="connsiteY185" fmla="*/ 961106 h 3240000"/>
              <a:gd name="connsiteX186" fmla="*/ 1083862 w 3240000"/>
              <a:gd name="connsiteY186" fmla="*/ 968389 h 3240000"/>
              <a:gd name="connsiteX187" fmla="*/ 1119336 w 3240000"/>
              <a:gd name="connsiteY187" fmla="*/ 961169 h 3240000"/>
              <a:gd name="connsiteX188" fmla="*/ 1143509 w 3240000"/>
              <a:gd name="connsiteY188" fmla="*/ 940951 h 3240000"/>
              <a:gd name="connsiteX189" fmla="*/ 1151923 w 3240000"/>
              <a:gd name="connsiteY189" fmla="*/ 913263 h 3240000"/>
              <a:gd name="connsiteX190" fmla="*/ 1144263 w 3240000"/>
              <a:gd name="connsiteY190" fmla="*/ 887080 h 3240000"/>
              <a:gd name="connsiteX191" fmla="*/ 1120529 w 3240000"/>
              <a:gd name="connsiteY191" fmla="*/ 868307 h 3240000"/>
              <a:gd name="connsiteX192" fmla="*/ 1079780 w 3240000"/>
              <a:gd name="connsiteY192" fmla="*/ 856566 h 3240000"/>
              <a:gd name="connsiteX193" fmla="*/ 1043050 w 3240000"/>
              <a:gd name="connsiteY193" fmla="*/ 843443 h 3240000"/>
              <a:gd name="connsiteX194" fmla="*/ 1035892 w 3240000"/>
              <a:gd name="connsiteY194" fmla="*/ 827119 h 3240000"/>
              <a:gd name="connsiteX195" fmla="*/ 1046001 w 3240000"/>
              <a:gd name="connsiteY195" fmla="*/ 807592 h 3240000"/>
              <a:gd name="connsiteX196" fmla="*/ 1078211 w 3240000"/>
              <a:gd name="connsiteY196" fmla="*/ 799493 h 3240000"/>
              <a:gd name="connsiteX197" fmla="*/ 1110295 w 3240000"/>
              <a:gd name="connsiteY197" fmla="*/ 808408 h 3240000"/>
              <a:gd name="connsiteX198" fmla="*/ 1123041 w 3240000"/>
              <a:gd name="connsiteY198" fmla="*/ 834779 h 3240000"/>
              <a:gd name="connsiteX199" fmla="*/ 1146397 w 3240000"/>
              <a:gd name="connsiteY199" fmla="*/ 833021 h 3240000"/>
              <a:gd name="connsiteX200" fmla="*/ 1137356 w 3240000"/>
              <a:gd name="connsiteY200" fmla="*/ 804013 h 3240000"/>
              <a:gd name="connsiteX201" fmla="*/ 1113309 w 3240000"/>
              <a:gd name="connsiteY201" fmla="*/ 784612 h 3240000"/>
              <a:gd name="connsiteX202" fmla="*/ 1077206 w 3240000"/>
              <a:gd name="connsiteY202" fmla="*/ 778020 h 3240000"/>
              <a:gd name="connsiteX203" fmla="*/ 2104828 w 3240000"/>
              <a:gd name="connsiteY203" fmla="*/ 498084 h 3240000"/>
              <a:gd name="connsiteX204" fmla="*/ 2151918 w 3240000"/>
              <a:gd name="connsiteY204" fmla="*/ 498084 h 3240000"/>
              <a:gd name="connsiteX205" fmla="*/ 2174647 w 3240000"/>
              <a:gd name="connsiteY205" fmla="*/ 499717 h 3240000"/>
              <a:gd name="connsiteX206" fmla="*/ 2190030 w 3240000"/>
              <a:gd name="connsiteY206" fmla="*/ 510579 h 3240000"/>
              <a:gd name="connsiteX207" fmla="*/ 2195869 w 3240000"/>
              <a:gd name="connsiteY207" fmla="*/ 530357 h 3240000"/>
              <a:gd name="connsiteX208" fmla="*/ 2185949 w 3240000"/>
              <a:gd name="connsiteY208" fmla="*/ 555095 h 3240000"/>
              <a:gd name="connsiteX209" fmla="*/ 2152420 w 3240000"/>
              <a:gd name="connsiteY209" fmla="*/ 563885 h 3240000"/>
              <a:gd name="connsiteX210" fmla="*/ 2104828 w 3240000"/>
              <a:gd name="connsiteY210" fmla="*/ 563885 h 3240000"/>
              <a:gd name="connsiteX211" fmla="*/ 761802 w 3240000"/>
              <a:gd name="connsiteY211" fmla="*/ 498084 h 3240000"/>
              <a:gd name="connsiteX212" fmla="*/ 800479 w 3240000"/>
              <a:gd name="connsiteY212" fmla="*/ 498084 h 3240000"/>
              <a:gd name="connsiteX213" fmla="*/ 831998 w 3240000"/>
              <a:gd name="connsiteY213" fmla="*/ 501851 h 3240000"/>
              <a:gd name="connsiteX214" fmla="*/ 855041 w 3240000"/>
              <a:gd name="connsiteY214" fmla="*/ 522634 h 3240000"/>
              <a:gd name="connsiteX215" fmla="*/ 864522 w 3240000"/>
              <a:gd name="connsiteY215" fmla="*/ 567024 h 3240000"/>
              <a:gd name="connsiteX216" fmla="*/ 859687 w 3240000"/>
              <a:gd name="connsiteY216" fmla="*/ 602499 h 3240000"/>
              <a:gd name="connsiteX217" fmla="*/ 846188 w 3240000"/>
              <a:gd name="connsiteY217" fmla="*/ 625793 h 3240000"/>
              <a:gd name="connsiteX218" fmla="*/ 829675 w 3240000"/>
              <a:gd name="connsiteY218" fmla="*/ 635336 h 3240000"/>
              <a:gd name="connsiteX219" fmla="*/ 801107 w 3240000"/>
              <a:gd name="connsiteY219" fmla="*/ 638727 h 3240000"/>
              <a:gd name="connsiteX220" fmla="*/ 761802 w 3240000"/>
              <a:gd name="connsiteY220" fmla="*/ 638727 h 3240000"/>
              <a:gd name="connsiteX221" fmla="*/ 504627 w 3240000"/>
              <a:gd name="connsiteY221" fmla="*/ 498084 h 3240000"/>
              <a:gd name="connsiteX222" fmla="*/ 543304 w 3240000"/>
              <a:gd name="connsiteY222" fmla="*/ 498084 h 3240000"/>
              <a:gd name="connsiteX223" fmla="*/ 574823 w 3240000"/>
              <a:gd name="connsiteY223" fmla="*/ 501851 h 3240000"/>
              <a:gd name="connsiteX224" fmla="*/ 597866 w 3240000"/>
              <a:gd name="connsiteY224" fmla="*/ 522634 h 3240000"/>
              <a:gd name="connsiteX225" fmla="*/ 607347 w 3240000"/>
              <a:gd name="connsiteY225" fmla="*/ 567024 h 3240000"/>
              <a:gd name="connsiteX226" fmla="*/ 602512 w 3240000"/>
              <a:gd name="connsiteY226" fmla="*/ 602499 h 3240000"/>
              <a:gd name="connsiteX227" fmla="*/ 589013 w 3240000"/>
              <a:gd name="connsiteY227" fmla="*/ 625793 h 3240000"/>
              <a:gd name="connsiteX228" fmla="*/ 572500 w 3240000"/>
              <a:gd name="connsiteY228" fmla="*/ 635336 h 3240000"/>
              <a:gd name="connsiteX229" fmla="*/ 543932 w 3240000"/>
              <a:gd name="connsiteY229" fmla="*/ 638727 h 3240000"/>
              <a:gd name="connsiteX230" fmla="*/ 504627 w 3240000"/>
              <a:gd name="connsiteY230" fmla="*/ 638727 h 3240000"/>
              <a:gd name="connsiteX231" fmla="*/ 1743254 w 3240000"/>
              <a:gd name="connsiteY231" fmla="*/ 496703 h 3240000"/>
              <a:gd name="connsiteX232" fmla="*/ 1801520 w 3240000"/>
              <a:gd name="connsiteY232" fmla="*/ 496703 h 3240000"/>
              <a:gd name="connsiteX233" fmla="*/ 1831469 w 3240000"/>
              <a:gd name="connsiteY233" fmla="*/ 505116 h 3240000"/>
              <a:gd name="connsiteX234" fmla="*/ 1840950 w 3240000"/>
              <a:gd name="connsiteY234" fmla="*/ 526589 h 3240000"/>
              <a:gd name="connsiteX235" fmla="*/ 1836053 w 3240000"/>
              <a:gd name="connsiteY235" fmla="*/ 543102 h 3240000"/>
              <a:gd name="connsiteX236" fmla="*/ 1821737 w 3240000"/>
              <a:gd name="connsiteY236" fmla="*/ 554153 h 3240000"/>
              <a:gd name="connsiteX237" fmla="*/ 1795618 w 3240000"/>
              <a:gd name="connsiteY237" fmla="*/ 557606 h 3240000"/>
              <a:gd name="connsiteX238" fmla="*/ 1743254 w 3240000"/>
              <a:gd name="connsiteY238" fmla="*/ 557606 h 3240000"/>
              <a:gd name="connsiteX239" fmla="*/ 1972054 w 3240000"/>
              <a:gd name="connsiteY239" fmla="*/ 495698 h 3240000"/>
              <a:gd name="connsiteX240" fmla="*/ 1985113 w 3240000"/>
              <a:gd name="connsiteY240" fmla="*/ 533873 h 3240000"/>
              <a:gd name="connsiteX241" fmla="*/ 2004326 w 3240000"/>
              <a:gd name="connsiteY241" fmla="*/ 584856 h 3240000"/>
              <a:gd name="connsiteX242" fmla="*/ 1941916 w 3240000"/>
              <a:gd name="connsiteY242" fmla="*/ 584856 h 3240000"/>
              <a:gd name="connsiteX243" fmla="*/ 1962133 w 3240000"/>
              <a:gd name="connsiteY243" fmla="*/ 530859 h 3240000"/>
              <a:gd name="connsiteX244" fmla="*/ 1972054 w 3240000"/>
              <a:gd name="connsiteY244" fmla="*/ 495698 h 3240000"/>
              <a:gd name="connsiteX245" fmla="*/ 190879 w 3240000"/>
              <a:gd name="connsiteY245" fmla="*/ 495698 h 3240000"/>
              <a:gd name="connsiteX246" fmla="*/ 203939 w 3240000"/>
              <a:gd name="connsiteY246" fmla="*/ 533873 h 3240000"/>
              <a:gd name="connsiteX247" fmla="*/ 223151 w 3240000"/>
              <a:gd name="connsiteY247" fmla="*/ 584856 h 3240000"/>
              <a:gd name="connsiteX248" fmla="*/ 160741 w 3240000"/>
              <a:gd name="connsiteY248" fmla="*/ 584856 h 3240000"/>
              <a:gd name="connsiteX249" fmla="*/ 180959 w 3240000"/>
              <a:gd name="connsiteY249" fmla="*/ 530859 h 3240000"/>
              <a:gd name="connsiteX250" fmla="*/ 190879 w 3240000"/>
              <a:gd name="connsiteY250" fmla="*/ 495698 h 3240000"/>
              <a:gd name="connsiteX251" fmla="*/ 1399336 w 3240000"/>
              <a:gd name="connsiteY251" fmla="*/ 494066 h 3240000"/>
              <a:gd name="connsiteX252" fmla="*/ 1432174 w 3240000"/>
              <a:gd name="connsiteY252" fmla="*/ 503295 h 3240000"/>
              <a:gd name="connsiteX253" fmla="*/ 1454400 w 3240000"/>
              <a:gd name="connsiteY253" fmla="*/ 529289 h 3240000"/>
              <a:gd name="connsiteX254" fmla="*/ 1461998 w 3240000"/>
              <a:gd name="connsiteY254" fmla="*/ 568531 h 3240000"/>
              <a:gd name="connsiteX255" fmla="*/ 1444229 w 3240000"/>
              <a:gd name="connsiteY255" fmla="*/ 623407 h 3240000"/>
              <a:gd name="connsiteX256" fmla="*/ 1398960 w 3240000"/>
              <a:gd name="connsiteY256" fmla="*/ 642745 h 3240000"/>
              <a:gd name="connsiteX257" fmla="*/ 1354067 w 3240000"/>
              <a:gd name="connsiteY257" fmla="*/ 623595 h 3240000"/>
              <a:gd name="connsiteX258" fmla="*/ 1336173 w 3240000"/>
              <a:gd name="connsiteY258" fmla="*/ 571168 h 3240000"/>
              <a:gd name="connsiteX259" fmla="*/ 1354820 w 3240000"/>
              <a:gd name="connsiteY259" fmla="*/ 511834 h 3240000"/>
              <a:gd name="connsiteX260" fmla="*/ 1399336 w 3240000"/>
              <a:gd name="connsiteY260" fmla="*/ 494066 h 3240000"/>
              <a:gd name="connsiteX261" fmla="*/ 2427510 w 3240000"/>
              <a:gd name="connsiteY261" fmla="*/ 476359 h 3240000"/>
              <a:gd name="connsiteX262" fmla="*/ 2427510 w 3240000"/>
              <a:gd name="connsiteY262" fmla="*/ 660450 h 3240000"/>
              <a:gd name="connsiteX263" fmla="*/ 2451871 w 3240000"/>
              <a:gd name="connsiteY263" fmla="*/ 660450 h 3240000"/>
              <a:gd name="connsiteX264" fmla="*/ 2451871 w 3240000"/>
              <a:gd name="connsiteY264" fmla="*/ 476359 h 3240000"/>
              <a:gd name="connsiteX265" fmla="*/ 2243144 w 3240000"/>
              <a:gd name="connsiteY265" fmla="*/ 476359 h 3240000"/>
              <a:gd name="connsiteX266" fmla="*/ 2243144 w 3240000"/>
              <a:gd name="connsiteY266" fmla="*/ 660450 h 3240000"/>
              <a:gd name="connsiteX267" fmla="*/ 2267505 w 3240000"/>
              <a:gd name="connsiteY267" fmla="*/ 660450 h 3240000"/>
              <a:gd name="connsiteX268" fmla="*/ 2267505 w 3240000"/>
              <a:gd name="connsiteY268" fmla="*/ 573679 h 3240000"/>
              <a:gd name="connsiteX269" fmla="*/ 2363193 w 3240000"/>
              <a:gd name="connsiteY269" fmla="*/ 573679 h 3240000"/>
              <a:gd name="connsiteX270" fmla="*/ 2363193 w 3240000"/>
              <a:gd name="connsiteY270" fmla="*/ 660450 h 3240000"/>
              <a:gd name="connsiteX271" fmla="*/ 2387554 w 3240000"/>
              <a:gd name="connsiteY271" fmla="*/ 660450 h 3240000"/>
              <a:gd name="connsiteX272" fmla="*/ 2387554 w 3240000"/>
              <a:gd name="connsiteY272" fmla="*/ 476359 h 3240000"/>
              <a:gd name="connsiteX273" fmla="*/ 2363193 w 3240000"/>
              <a:gd name="connsiteY273" fmla="*/ 476359 h 3240000"/>
              <a:gd name="connsiteX274" fmla="*/ 2363193 w 3240000"/>
              <a:gd name="connsiteY274" fmla="*/ 551954 h 3240000"/>
              <a:gd name="connsiteX275" fmla="*/ 2267505 w 3240000"/>
              <a:gd name="connsiteY275" fmla="*/ 551954 h 3240000"/>
              <a:gd name="connsiteX276" fmla="*/ 2267505 w 3240000"/>
              <a:gd name="connsiteY276" fmla="*/ 476359 h 3240000"/>
              <a:gd name="connsiteX277" fmla="*/ 2080466 w 3240000"/>
              <a:gd name="connsiteY277" fmla="*/ 476359 h 3240000"/>
              <a:gd name="connsiteX278" fmla="*/ 2080466 w 3240000"/>
              <a:gd name="connsiteY278" fmla="*/ 660450 h 3240000"/>
              <a:gd name="connsiteX279" fmla="*/ 2104827 w 3240000"/>
              <a:gd name="connsiteY279" fmla="*/ 660450 h 3240000"/>
              <a:gd name="connsiteX280" fmla="*/ 2104827 w 3240000"/>
              <a:gd name="connsiteY280" fmla="*/ 585608 h 3240000"/>
              <a:gd name="connsiteX281" fmla="*/ 2152043 w 3240000"/>
              <a:gd name="connsiteY281" fmla="*/ 585608 h 3240000"/>
              <a:gd name="connsiteX282" fmla="*/ 2206039 w 3240000"/>
              <a:gd name="connsiteY282" fmla="*/ 569346 h 3240000"/>
              <a:gd name="connsiteX283" fmla="*/ 2220983 w 3240000"/>
              <a:gd name="connsiteY283" fmla="*/ 529602 h 3240000"/>
              <a:gd name="connsiteX284" fmla="*/ 2215395 w 3240000"/>
              <a:gd name="connsiteY284" fmla="*/ 504487 h 3240000"/>
              <a:gd name="connsiteX285" fmla="*/ 2200640 w 3240000"/>
              <a:gd name="connsiteY285" fmla="*/ 486719 h 3240000"/>
              <a:gd name="connsiteX286" fmla="*/ 2177911 w 3240000"/>
              <a:gd name="connsiteY286" fmla="*/ 478117 h 3240000"/>
              <a:gd name="connsiteX287" fmla="*/ 2149908 w 3240000"/>
              <a:gd name="connsiteY287" fmla="*/ 476359 h 3240000"/>
              <a:gd name="connsiteX288" fmla="*/ 1959496 w 3240000"/>
              <a:gd name="connsiteY288" fmla="*/ 476359 h 3240000"/>
              <a:gd name="connsiteX289" fmla="*/ 1888798 w 3240000"/>
              <a:gd name="connsiteY289" fmla="*/ 660450 h 3240000"/>
              <a:gd name="connsiteX290" fmla="*/ 1914667 w 3240000"/>
              <a:gd name="connsiteY290" fmla="*/ 660450 h 3240000"/>
              <a:gd name="connsiteX291" fmla="*/ 1934884 w 3240000"/>
              <a:gd name="connsiteY291" fmla="*/ 604695 h 3240000"/>
              <a:gd name="connsiteX292" fmla="*/ 2011861 w 3240000"/>
              <a:gd name="connsiteY292" fmla="*/ 604695 h 3240000"/>
              <a:gd name="connsiteX293" fmla="*/ 2033334 w 3240000"/>
              <a:gd name="connsiteY293" fmla="*/ 660450 h 3240000"/>
              <a:gd name="connsiteX294" fmla="*/ 2061086 w 3240000"/>
              <a:gd name="connsiteY294" fmla="*/ 660450 h 3240000"/>
              <a:gd name="connsiteX295" fmla="*/ 1985741 w 3240000"/>
              <a:gd name="connsiteY295" fmla="*/ 476359 h 3240000"/>
              <a:gd name="connsiteX296" fmla="*/ 1718893 w 3240000"/>
              <a:gd name="connsiteY296" fmla="*/ 476359 h 3240000"/>
              <a:gd name="connsiteX297" fmla="*/ 1718893 w 3240000"/>
              <a:gd name="connsiteY297" fmla="*/ 660450 h 3240000"/>
              <a:gd name="connsiteX298" fmla="*/ 1743254 w 3240000"/>
              <a:gd name="connsiteY298" fmla="*/ 660450 h 3240000"/>
              <a:gd name="connsiteX299" fmla="*/ 1743254 w 3240000"/>
              <a:gd name="connsiteY299" fmla="*/ 578701 h 3240000"/>
              <a:gd name="connsiteX300" fmla="*/ 1771508 w 3240000"/>
              <a:gd name="connsiteY300" fmla="*/ 578701 h 3240000"/>
              <a:gd name="connsiteX301" fmla="*/ 1785070 w 3240000"/>
              <a:gd name="connsiteY301" fmla="*/ 579581 h 3240000"/>
              <a:gd name="connsiteX302" fmla="*/ 1796183 w 3240000"/>
              <a:gd name="connsiteY302" fmla="*/ 584478 h 3240000"/>
              <a:gd name="connsiteX303" fmla="*/ 1808552 w 3240000"/>
              <a:gd name="connsiteY303" fmla="*/ 596784 h 3240000"/>
              <a:gd name="connsiteX304" fmla="*/ 1826132 w 3240000"/>
              <a:gd name="connsiteY304" fmla="*/ 622150 h 3240000"/>
              <a:gd name="connsiteX305" fmla="*/ 1850494 w 3240000"/>
              <a:gd name="connsiteY305" fmla="*/ 660450 h 3240000"/>
              <a:gd name="connsiteX306" fmla="*/ 1881134 w 3240000"/>
              <a:gd name="connsiteY306" fmla="*/ 660450 h 3240000"/>
              <a:gd name="connsiteX307" fmla="*/ 1849112 w 3240000"/>
              <a:gd name="connsiteY307" fmla="*/ 610346 h 3240000"/>
              <a:gd name="connsiteX308" fmla="*/ 1828895 w 3240000"/>
              <a:gd name="connsiteY308" fmla="*/ 585859 h 3240000"/>
              <a:gd name="connsiteX309" fmla="*/ 1814203 w 3240000"/>
              <a:gd name="connsiteY309" fmla="*/ 576692 h 3240000"/>
              <a:gd name="connsiteX310" fmla="*/ 1853382 w 3240000"/>
              <a:gd name="connsiteY310" fmla="*/ 559614 h 3240000"/>
              <a:gd name="connsiteX311" fmla="*/ 1866065 w 3240000"/>
              <a:gd name="connsiteY311" fmla="*/ 526588 h 3240000"/>
              <a:gd name="connsiteX312" fmla="*/ 1858405 w 3240000"/>
              <a:gd name="connsiteY312" fmla="*/ 498837 h 3240000"/>
              <a:gd name="connsiteX313" fmla="*/ 1837936 w 3240000"/>
              <a:gd name="connsiteY313" fmla="*/ 481319 h 3240000"/>
              <a:gd name="connsiteX314" fmla="*/ 1800515 w 3240000"/>
              <a:gd name="connsiteY314" fmla="*/ 476359 h 3240000"/>
              <a:gd name="connsiteX315" fmla="*/ 1098637 w 3240000"/>
              <a:gd name="connsiteY315" fmla="*/ 476359 h 3240000"/>
              <a:gd name="connsiteX316" fmla="*/ 1098637 w 3240000"/>
              <a:gd name="connsiteY316" fmla="*/ 660450 h 3240000"/>
              <a:gd name="connsiteX317" fmla="*/ 1122120 w 3240000"/>
              <a:gd name="connsiteY317" fmla="*/ 660450 h 3240000"/>
              <a:gd name="connsiteX318" fmla="*/ 1122120 w 3240000"/>
              <a:gd name="connsiteY318" fmla="*/ 503734 h 3240000"/>
              <a:gd name="connsiteX319" fmla="*/ 1175363 w 3240000"/>
              <a:gd name="connsiteY319" fmla="*/ 660450 h 3240000"/>
              <a:gd name="connsiteX320" fmla="*/ 1197338 w 3240000"/>
              <a:gd name="connsiteY320" fmla="*/ 660450 h 3240000"/>
              <a:gd name="connsiteX321" fmla="*/ 1250833 w 3240000"/>
              <a:gd name="connsiteY321" fmla="*/ 506371 h 3240000"/>
              <a:gd name="connsiteX322" fmla="*/ 1250833 w 3240000"/>
              <a:gd name="connsiteY322" fmla="*/ 660450 h 3240000"/>
              <a:gd name="connsiteX323" fmla="*/ 1274315 w 3240000"/>
              <a:gd name="connsiteY323" fmla="*/ 660450 h 3240000"/>
              <a:gd name="connsiteX324" fmla="*/ 1274315 w 3240000"/>
              <a:gd name="connsiteY324" fmla="*/ 476359 h 3240000"/>
              <a:gd name="connsiteX325" fmla="*/ 1241540 w 3240000"/>
              <a:gd name="connsiteY325" fmla="*/ 476359 h 3240000"/>
              <a:gd name="connsiteX326" fmla="*/ 1197464 w 3240000"/>
              <a:gd name="connsiteY326" fmla="*/ 604444 h 3240000"/>
              <a:gd name="connsiteX327" fmla="*/ 1187669 w 3240000"/>
              <a:gd name="connsiteY327" fmla="*/ 633954 h 3240000"/>
              <a:gd name="connsiteX328" fmla="*/ 1178879 w 3240000"/>
              <a:gd name="connsiteY328" fmla="*/ 606704 h 3240000"/>
              <a:gd name="connsiteX329" fmla="*/ 1135305 w 3240000"/>
              <a:gd name="connsiteY329" fmla="*/ 476359 h 3240000"/>
              <a:gd name="connsiteX330" fmla="*/ 928443 w 3240000"/>
              <a:gd name="connsiteY330" fmla="*/ 476359 h 3240000"/>
              <a:gd name="connsiteX331" fmla="*/ 928443 w 3240000"/>
              <a:gd name="connsiteY331" fmla="*/ 660450 h 3240000"/>
              <a:gd name="connsiteX332" fmla="*/ 1065821 w 3240000"/>
              <a:gd name="connsiteY332" fmla="*/ 660450 h 3240000"/>
              <a:gd name="connsiteX333" fmla="*/ 1065821 w 3240000"/>
              <a:gd name="connsiteY333" fmla="*/ 638726 h 3240000"/>
              <a:gd name="connsiteX334" fmla="*/ 952805 w 3240000"/>
              <a:gd name="connsiteY334" fmla="*/ 638726 h 3240000"/>
              <a:gd name="connsiteX335" fmla="*/ 952805 w 3240000"/>
              <a:gd name="connsiteY335" fmla="*/ 576064 h 3240000"/>
              <a:gd name="connsiteX336" fmla="*/ 1054645 w 3240000"/>
              <a:gd name="connsiteY336" fmla="*/ 576064 h 3240000"/>
              <a:gd name="connsiteX337" fmla="*/ 1054645 w 3240000"/>
              <a:gd name="connsiteY337" fmla="*/ 554466 h 3240000"/>
              <a:gd name="connsiteX338" fmla="*/ 952805 w 3240000"/>
              <a:gd name="connsiteY338" fmla="*/ 554466 h 3240000"/>
              <a:gd name="connsiteX339" fmla="*/ 952805 w 3240000"/>
              <a:gd name="connsiteY339" fmla="*/ 498083 h 3240000"/>
              <a:gd name="connsiteX340" fmla="*/ 1061551 w 3240000"/>
              <a:gd name="connsiteY340" fmla="*/ 498083 h 3240000"/>
              <a:gd name="connsiteX341" fmla="*/ 1061551 w 3240000"/>
              <a:gd name="connsiteY341" fmla="*/ 476359 h 3240000"/>
              <a:gd name="connsiteX342" fmla="*/ 737441 w 3240000"/>
              <a:gd name="connsiteY342" fmla="*/ 476359 h 3240000"/>
              <a:gd name="connsiteX343" fmla="*/ 737441 w 3240000"/>
              <a:gd name="connsiteY343" fmla="*/ 660450 h 3240000"/>
              <a:gd name="connsiteX344" fmla="*/ 803869 w 3240000"/>
              <a:gd name="connsiteY344" fmla="*/ 660450 h 3240000"/>
              <a:gd name="connsiteX345" fmla="*/ 833442 w 3240000"/>
              <a:gd name="connsiteY345" fmla="*/ 657311 h 3240000"/>
              <a:gd name="connsiteX346" fmla="*/ 855417 w 3240000"/>
              <a:gd name="connsiteY346" fmla="*/ 648081 h 3240000"/>
              <a:gd name="connsiteX347" fmla="*/ 872182 w 3240000"/>
              <a:gd name="connsiteY347" fmla="*/ 631380 h 3240000"/>
              <a:gd name="connsiteX348" fmla="*/ 884739 w 3240000"/>
              <a:gd name="connsiteY348" fmla="*/ 604570 h 3240000"/>
              <a:gd name="connsiteX349" fmla="*/ 889636 w 3240000"/>
              <a:gd name="connsiteY349" fmla="*/ 567400 h 3240000"/>
              <a:gd name="connsiteX350" fmla="*/ 882416 w 3240000"/>
              <a:gd name="connsiteY350" fmla="*/ 523637 h 3240000"/>
              <a:gd name="connsiteX351" fmla="*/ 860629 w 3240000"/>
              <a:gd name="connsiteY351" fmla="*/ 492181 h 3240000"/>
              <a:gd name="connsiteX352" fmla="*/ 833630 w 3240000"/>
              <a:gd name="connsiteY352" fmla="*/ 478996 h 3240000"/>
              <a:gd name="connsiteX353" fmla="*/ 800856 w 3240000"/>
              <a:gd name="connsiteY353" fmla="*/ 476359 h 3240000"/>
              <a:gd name="connsiteX354" fmla="*/ 480266 w 3240000"/>
              <a:gd name="connsiteY354" fmla="*/ 476359 h 3240000"/>
              <a:gd name="connsiteX355" fmla="*/ 480266 w 3240000"/>
              <a:gd name="connsiteY355" fmla="*/ 660450 h 3240000"/>
              <a:gd name="connsiteX356" fmla="*/ 546694 w 3240000"/>
              <a:gd name="connsiteY356" fmla="*/ 660450 h 3240000"/>
              <a:gd name="connsiteX357" fmla="*/ 576267 w 3240000"/>
              <a:gd name="connsiteY357" fmla="*/ 657311 h 3240000"/>
              <a:gd name="connsiteX358" fmla="*/ 598242 w 3240000"/>
              <a:gd name="connsiteY358" fmla="*/ 648081 h 3240000"/>
              <a:gd name="connsiteX359" fmla="*/ 615007 w 3240000"/>
              <a:gd name="connsiteY359" fmla="*/ 631380 h 3240000"/>
              <a:gd name="connsiteX360" fmla="*/ 627564 w 3240000"/>
              <a:gd name="connsiteY360" fmla="*/ 604570 h 3240000"/>
              <a:gd name="connsiteX361" fmla="*/ 632461 w 3240000"/>
              <a:gd name="connsiteY361" fmla="*/ 567400 h 3240000"/>
              <a:gd name="connsiteX362" fmla="*/ 625241 w 3240000"/>
              <a:gd name="connsiteY362" fmla="*/ 523637 h 3240000"/>
              <a:gd name="connsiteX363" fmla="*/ 603454 w 3240000"/>
              <a:gd name="connsiteY363" fmla="*/ 492181 h 3240000"/>
              <a:gd name="connsiteX364" fmla="*/ 576455 w 3240000"/>
              <a:gd name="connsiteY364" fmla="*/ 478996 h 3240000"/>
              <a:gd name="connsiteX365" fmla="*/ 543681 w 3240000"/>
              <a:gd name="connsiteY365" fmla="*/ 476359 h 3240000"/>
              <a:gd name="connsiteX366" fmla="*/ 299040 w 3240000"/>
              <a:gd name="connsiteY366" fmla="*/ 476359 h 3240000"/>
              <a:gd name="connsiteX367" fmla="*/ 299040 w 3240000"/>
              <a:gd name="connsiteY367" fmla="*/ 660450 h 3240000"/>
              <a:gd name="connsiteX368" fmla="*/ 322397 w 3240000"/>
              <a:gd name="connsiteY368" fmla="*/ 660450 h 3240000"/>
              <a:gd name="connsiteX369" fmla="*/ 322397 w 3240000"/>
              <a:gd name="connsiteY369" fmla="*/ 515789 h 3240000"/>
              <a:gd name="connsiteX370" fmla="*/ 419088 w 3240000"/>
              <a:gd name="connsiteY370" fmla="*/ 660450 h 3240000"/>
              <a:gd name="connsiteX371" fmla="*/ 444077 w 3240000"/>
              <a:gd name="connsiteY371" fmla="*/ 660450 h 3240000"/>
              <a:gd name="connsiteX372" fmla="*/ 444077 w 3240000"/>
              <a:gd name="connsiteY372" fmla="*/ 476359 h 3240000"/>
              <a:gd name="connsiteX373" fmla="*/ 420721 w 3240000"/>
              <a:gd name="connsiteY373" fmla="*/ 476359 h 3240000"/>
              <a:gd name="connsiteX374" fmla="*/ 420721 w 3240000"/>
              <a:gd name="connsiteY374" fmla="*/ 620894 h 3240000"/>
              <a:gd name="connsiteX375" fmla="*/ 324029 w 3240000"/>
              <a:gd name="connsiteY375" fmla="*/ 476359 h 3240000"/>
              <a:gd name="connsiteX376" fmla="*/ 178322 w 3240000"/>
              <a:gd name="connsiteY376" fmla="*/ 476359 h 3240000"/>
              <a:gd name="connsiteX377" fmla="*/ 107624 w 3240000"/>
              <a:gd name="connsiteY377" fmla="*/ 660450 h 3240000"/>
              <a:gd name="connsiteX378" fmla="*/ 133492 w 3240000"/>
              <a:gd name="connsiteY378" fmla="*/ 660450 h 3240000"/>
              <a:gd name="connsiteX379" fmla="*/ 153709 w 3240000"/>
              <a:gd name="connsiteY379" fmla="*/ 604695 h 3240000"/>
              <a:gd name="connsiteX380" fmla="*/ 230686 w 3240000"/>
              <a:gd name="connsiteY380" fmla="*/ 604695 h 3240000"/>
              <a:gd name="connsiteX381" fmla="*/ 252159 w 3240000"/>
              <a:gd name="connsiteY381" fmla="*/ 660450 h 3240000"/>
              <a:gd name="connsiteX382" fmla="*/ 279911 w 3240000"/>
              <a:gd name="connsiteY382" fmla="*/ 660450 h 3240000"/>
              <a:gd name="connsiteX383" fmla="*/ 204566 w 3240000"/>
              <a:gd name="connsiteY383" fmla="*/ 476359 h 3240000"/>
              <a:gd name="connsiteX384" fmla="*/ 2579431 w 3240000"/>
              <a:gd name="connsiteY384" fmla="*/ 473220 h 3240000"/>
              <a:gd name="connsiteX385" fmla="*/ 2534789 w 3240000"/>
              <a:gd name="connsiteY385" fmla="*/ 484333 h 3240000"/>
              <a:gd name="connsiteX386" fmla="*/ 2503521 w 3240000"/>
              <a:gd name="connsiteY386" fmla="*/ 516856 h 3240000"/>
              <a:gd name="connsiteX387" fmla="*/ 2492534 w 3240000"/>
              <a:gd name="connsiteY387" fmla="*/ 567023 h 3240000"/>
              <a:gd name="connsiteX388" fmla="*/ 2502266 w 3240000"/>
              <a:gd name="connsiteY388" fmla="*/ 616374 h 3240000"/>
              <a:gd name="connsiteX389" fmla="*/ 2530645 w 3240000"/>
              <a:gd name="connsiteY389" fmla="*/ 651471 h 3240000"/>
              <a:gd name="connsiteX390" fmla="*/ 2579054 w 3240000"/>
              <a:gd name="connsiteY390" fmla="*/ 663589 h 3240000"/>
              <a:gd name="connsiteX391" fmla="*/ 2627714 w 3240000"/>
              <a:gd name="connsiteY391" fmla="*/ 647830 h 3240000"/>
              <a:gd name="connsiteX392" fmla="*/ 2655277 w 3240000"/>
              <a:gd name="connsiteY392" fmla="*/ 602058 h 3240000"/>
              <a:gd name="connsiteX393" fmla="*/ 2630916 w 3240000"/>
              <a:gd name="connsiteY393" fmla="*/ 595905 h 3240000"/>
              <a:gd name="connsiteX394" fmla="*/ 2611703 w 3240000"/>
              <a:gd name="connsiteY394" fmla="*/ 630940 h 3240000"/>
              <a:gd name="connsiteX395" fmla="*/ 2577045 w 3240000"/>
              <a:gd name="connsiteY395" fmla="*/ 642744 h 3240000"/>
              <a:gd name="connsiteX396" fmla="*/ 2545777 w 3240000"/>
              <a:gd name="connsiteY396" fmla="*/ 634080 h 3240000"/>
              <a:gd name="connsiteX397" fmla="*/ 2524492 w 3240000"/>
              <a:gd name="connsiteY397" fmla="*/ 607897 h 3240000"/>
              <a:gd name="connsiteX398" fmla="*/ 2517648 w 3240000"/>
              <a:gd name="connsiteY398" fmla="*/ 566898 h 3240000"/>
              <a:gd name="connsiteX399" fmla="*/ 2523425 w 3240000"/>
              <a:gd name="connsiteY399" fmla="*/ 531549 h 3240000"/>
              <a:gd name="connsiteX400" fmla="*/ 2543454 w 3240000"/>
              <a:gd name="connsiteY400" fmla="*/ 504236 h 3240000"/>
              <a:gd name="connsiteX401" fmla="*/ 2578928 w 3240000"/>
              <a:gd name="connsiteY401" fmla="*/ 494065 h 3240000"/>
              <a:gd name="connsiteX402" fmla="*/ 2609568 w 3240000"/>
              <a:gd name="connsiteY402" fmla="*/ 503232 h 3240000"/>
              <a:gd name="connsiteX403" fmla="*/ 2628153 w 3240000"/>
              <a:gd name="connsiteY403" fmla="*/ 532490 h 3240000"/>
              <a:gd name="connsiteX404" fmla="*/ 2652138 w 3240000"/>
              <a:gd name="connsiteY404" fmla="*/ 526840 h 3240000"/>
              <a:gd name="connsiteX405" fmla="*/ 2625893 w 3240000"/>
              <a:gd name="connsiteY405" fmla="*/ 487284 h 3240000"/>
              <a:gd name="connsiteX406" fmla="*/ 2579431 w 3240000"/>
              <a:gd name="connsiteY406" fmla="*/ 473220 h 3240000"/>
              <a:gd name="connsiteX407" fmla="*/ 1604509 w 3240000"/>
              <a:gd name="connsiteY407" fmla="*/ 473220 h 3240000"/>
              <a:gd name="connsiteX408" fmla="*/ 1555912 w 3240000"/>
              <a:gd name="connsiteY408" fmla="*/ 484521 h 3240000"/>
              <a:gd name="connsiteX409" fmla="*/ 1523577 w 3240000"/>
              <a:gd name="connsiteY409" fmla="*/ 519117 h 3240000"/>
              <a:gd name="connsiteX410" fmla="*/ 1512338 w 3240000"/>
              <a:gd name="connsiteY410" fmla="*/ 569283 h 3240000"/>
              <a:gd name="connsiteX411" fmla="*/ 1523639 w 3240000"/>
              <a:gd name="connsiteY411" fmla="*/ 618383 h 3240000"/>
              <a:gd name="connsiteX412" fmla="*/ 1557105 w 3240000"/>
              <a:gd name="connsiteY412" fmla="*/ 651974 h 3240000"/>
              <a:gd name="connsiteX413" fmla="*/ 1606392 w 3240000"/>
              <a:gd name="connsiteY413" fmla="*/ 663589 h 3240000"/>
              <a:gd name="connsiteX414" fmla="*/ 1645571 w 3240000"/>
              <a:gd name="connsiteY414" fmla="*/ 656369 h 3240000"/>
              <a:gd name="connsiteX415" fmla="*/ 1682616 w 3240000"/>
              <a:gd name="connsiteY415" fmla="*/ 634833 h 3240000"/>
              <a:gd name="connsiteX416" fmla="*/ 1682616 w 3240000"/>
              <a:gd name="connsiteY416" fmla="*/ 566521 h 3240000"/>
              <a:gd name="connsiteX417" fmla="*/ 1604634 w 3240000"/>
              <a:gd name="connsiteY417" fmla="*/ 566646 h 3240000"/>
              <a:gd name="connsiteX418" fmla="*/ 1604634 w 3240000"/>
              <a:gd name="connsiteY418" fmla="*/ 588245 h 3240000"/>
              <a:gd name="connsiteX419" fmla="*/ 1658757 w 3240000"/>
              <a:gd name="connsiteY419" fmla="*/ 588245 h 3240000"/>
              <a:gd name="connsiteX420" fmla="*/ 1658757 w 3240000"/>
              <a:gd name="connsiteY420" fmla="*/ 622527 h 3240000"/>
              <a:gd name="connsiteX421" fmla="*/ 1635902 w 3240000"/>
              <a:gd name="connsiteY421" fmla="*/ 635524 h 3240000"/>
              <a:gd name="connsiteX422" fmla="*/ 1605011 w 3240000"/>
              <a:gd name="connsiteY422" fmla="*/ 641614 h 3240000"/>
              <a:gd name="connsiteX423" fmla="*/ 1570604 w 3240000"/>
              <a:gd name="connsiteY423" fmla="*/ 633577 h 3240000"/>
              <a:gd name="connsiteX424" fmla="*/ 1545929 w 3240000"/>
              <a:gd name="connsiteY424" fmla="*/ 608965 h 3240000"/>
              <a:gd name="connsiteX425" fmla="*/ 1537452 w 3240000"/>
              <a:gd name="connsiteY425" fmla="*/ 567777 h 3240000"/>
              <a:gd name="connsiteX426" fmla="*/ 1544485 w 3240000"/>
              <a:gd name="connsiteY426" fmla="*/ 530732 h 3240000"/>
              <a:gd name="connsiteX427" fmla="*/ 1556100 w 3240000"/>
              <a:gd name="connsiteY427" fmla="*/ 512524 h 3240000"/>
              <a:gd name="connsiteX428" fmla="*/ 1575752 w 3240000"/>
              <a:gd name="connsiteY428" fmla="*/ 499151 h 3240000"/>
              <a:gd name="connsiteX429" fmla="*/ 1604634 w 3240000"/>
              <a:gd name="connsiteY429" fmla="*/ 494065 h 3240000"/>
              <a:gd name="connsiteX430" fmla="*/ 1630000 w 3240000"/>
              <a:gd name="connsiteY430" fmla="*/ 498899 h 3240000"/>
              <a:gd name="connsiteX431" fmla="*/ 1647581 w 3240000"/>
              <a:gd name="connsiteY431" fmla="*/ 511771 h 3240000"/>
              <a:gd name="connsiteX432" fmla="*/ 1657878 w 3240000"/>
              <a:gd name="connsiteY432" fmla="*/ 533872 h 3240000"/>
              <a:gd name="connsiteX433" fmla="*/ 1679853 w 3240000"/>
              <a:gd name="connsiteY433" fmla="*/ 527844 h 3240000"/>
              <a:gd name="connsiteX434" fmla="*/ 1665914 w 3240000"/>
              <a:gd name="connsiteY434" fmla="*/ 497706 h 3240000"/>
              <a:gd name="connsiteX435" fmla="*/ 1640611 w 3240000"/>
              <a:gd name="connsiteY435" fmla="*/ 479687 h 3240000"/>
              <a:gd name="connsiteX436" fmla="*/ 1604509 w 3240000"/>
              <a:gd name="connsiteY436" fmla="*/ 473220 h 3240000"/>
              <a:gd name="connsiteX437" fmla="*/ 1399210 w 3240000"/>
              <a:gd name="connsiteY437" fmla="*/ 473094 h 3240000"/>
              <a:gd name="connsiteX438" fmla="*/ 1335669 w 3240000"/>
              <a:gd name="connsiteY438" fmla="*/ 499025 h 3240000"/>
              <a:gd name="connsiteX439" fmla="*/ 1311057 w 3240000"/>
              <a:gd name="connsiteY439" fmla="*/ 570790 h 3240000"/>
              <a:gd name="connsiteX440" fmla="*/ 1321605 w 3240000"/>
              <a:gd name="connsiteY440" fmla="*/ 616750 h 3240000"/>
              <a:gd name="connsiteX441" fmla="*/ 1352622 w 3240000"/>
              <a:gd name="connsiteY441" fmla="*/ 651032 h 3240000"/>
              <a:gd name="connsiteX442" fmla="*/ 1399084 w 3240000"/>
              <a:gd name="connsiteY442" fmla="*/ 663589 h 3240000"/>
              <a:gd name="connsiteX443" fmla="*/ 1443788 w 3240000"/>
              <a:gd name="connsiteY443" fmla="*/ 652225 h 3240000"/>
              <a:gd name="connsiteX444" fmla="*/ 1475810 w 3240000"/>
              <a:gd name="connsiteY444" fmla="*/ 618760 h 3240000"/>
              <a:gd name="connsiteX445" fmla="*/ 1487111 w 3240000"/>
              <a:gd name="connsiteY445" fmla="*/ 568656 h 3240000"/>
              <a:gd name="connsiteX446" fmla="*/ 1476375 w 3240000"/>
              <a:gd name="connsiteY446" fmla="*/ 519242 h 3240000"/>
              <a:gd name="connsiteX447" fmla="*/ 1445170 w 3240000"/>
              <a:gd name="connsiteY447" fmla="*/ 485275 h 3240000"/>
              <a:gd name="connsiteX448" fmla="*/ 1399210 w 3240000"/>
              <a:gd name="connsiteY448" fmla="*/ 473094 h 3240000"/>
              <a:gd name="connsiteX449" fmla="*/ 514153 w 3240000"/>
              <a:gd name="connsiteY449" fmla="*/ 193284 h 3240000"/>
              <a:gd name="connsiteX450" fmla="*/ 561243 w 3240000"/>
              <a:gd name="connsiteY450" fmla="*/ 193284 h 3240000"/>
              <a:gd name="connsiteX451" fmla="*/ 583972 w 3240000"/>
              <a:gd name="connsiteY451" fmla="*/ 194917 h 3240000"/>
              <a:gd name="connsiteX452" fmla="*/ 599355 w 3240000"/>
              <a:gd name="connsiteY452" fmla="*/ 205779 h 3240000"/>
              <a:gd name="connsiteX453" fmla="*/ 605194 w 3240000"/>
              <a:gd name="connsiteY453" fmla="*/ 225557 h 3240000"/>
              <a:gd name="connsiteX454" fmla="*/ 595274 w 3240000"/>
              <a:gd name="connsiteY454" fmla="*/ 250295 h 3240000"/>
              <a:gd name="connsiteX455" fmla="*/ 561746 w 3240000"/>
              <a:gd name="connsiteY455" fmla="*/ 259085 h 3240000"/>
              <a:gd name="connsiteX456" fmla="*/ 514153 w 3240000"/>
              <a:gd name="connsiteY456" fmla="*/ 259085 h 3240000"/>
              <a:gd name="connsiteX457" fmla="*/ 152203 w 3240000"/>
              <a:gd name="connsiteY457" fmla="*/ 193284 h 3240000"/>
              <a:gd name="connsiteX458" fmla="*/ 199293 w 3240000"/>
              <a:gd name="connsiteY458" fmla="*/ 193284 h 3240000"/>
              <a:gd name="connsiteX459" fmla="*/ 222022 w 3240000"/>
              <a:gd name="connsiteY459" fmla="*/ 194917 h 3240000"/>
              <a:gd name="connsiteX460" fmla="*/ 237405 w 3240000"/>
              <a:gd name="connsiteY460" fmla="*/ 205779 h 3240000"/>
              <a:gd name="connsiteX461" fmla="*/ 243244 w 3240000"/>
              <a:gd name="connsiteY461" fmla="*/ 225557 h 3240000"/>
              <a:gd name="connsiteX462" fmla="*/ 233324 w 3240000"/>
              <a:gd name="connsiteY462" fmla="*/ 250295 h 3240000"/>
              <a:gd name="connsiteX463" fmla="*/ 199796 w 3240000"/>
              <a:gd name="connsiteY463" fmla="*/ 259085 h 3240000"/>
              <a:gd name="connsiteX464" fmla="*/ 152203 w 3240000"/>
              <a:gd name="connsiteY464" fmla="*/ 259085 h 3240000"/>
              <a:gd name="connsiteX465" fmla="*/ 2038529 w 3240000"/>
              <a:gd name="connsiteY465" fmla="*/ 191903 h 3240000"/>
              <a:gd name="connsiteX466" fmla="*/ 2096795 w 3240000"/>
              <a:gd name="connsiteY466" fmla="*/ 191903 h 3240000"/>
              <a:gd name="connsiteX467" fmla="*/ 2126744 w 3240000"/>
              <a:gd name="connsiteY467" fmla="*/ 200316 h 3240000"/>
              <a:gd name="connsiteX468" fmla="*/ 2136225 w 3240000"/>
              <a:gd name="connsiteY468" fmla="*/ 221789 h 3240000"/>
              <a:gd name="connsiteX469" fmla="*/ 2131328 w 3240000"/>
              <a:gd name="connsiteY469" fmla="*/ 238302 h 3240000"/>
              <a:gd name="connsiteX470" fmla="*/ 2117012 w 3240000"/>
              <a:gd name="connsiteY470" fmla="*/ 249353 h 3240000"/>
              <a:gd name="connsiteX471" fmla="*/ 2090893 w 3240000"/>
              <a:gd name="connsiteY471" fmla="*/ 252806 h 3240000"/>
              <a:gd name="connsiteX472" fmla="*/ 2038529 w 3240000"/>
              <a:gd name="connsiteY472" fmla="*/ 252806 h 3240000"/>
              <a:gd name="connsiteX473" fmla="*/ 1038604 w 3240000"/>
              <a:gd name="connsiteY473" fmla="*/ 190898 h 3240000"/>
              <a:gd name="connsiteX474" fmla="*/ 1051664 w 3240000"/>
              <a:gd name="connsiteY474" fmla="*/ 229073 h 3240000"/>
              <a:gd name="connsiteX475" fmla="*/ 1070876 w 3240000"/>
              <a:gd name="connsiteY475" fmla="*/ 280056 h 3240000"/>
              <a:gd name="connsiteX476" fmla="*/ 1008466 w 3240000"/>
              <a:gd name="connsiteY476" fmla="*/ 280056 h 3240000"/>
              <a:gd name="connsiteX477" fmla="*/ 1028684 w 3240000"/>
              <a:gd name="connsiteY477" fmla="*/ 226059 h 3240000"/>
              <a:gd name="connsiteX478" fmla="*/ 1038604 w 3240000"/>
              <a:gd name="connsiteY478" fmla="*/ 190898 h 3240000"/>
              <a:gd name="connsiteX479" fmla="*/ 2285160 w 3240000"/>
              <a:gd name="connsiteY479" fmla="*/ 189266 h 3240000"/>
              <a:gd name="connsiteX480" fmla="*/ 2317998 w 3240000"/>
              <a:gd name="connsiteY480" fmla="*/ 198495 h 3240000"/>
              <a:gd name="connsiteX481" fmla="*/ 2340224 w 3240000"/>
              <a:gd name="connsiteY481" fmla="*/ 224489 h 3240000"/>
              <a:gd name="connsiteX482" fmla="*/ 2347821 w 3240000"/>
              <a:gd name="connsiteY482" fmla="*/ 263731 h 3240000"/>
              <a:gd name="connsiteX483" fmla="*/ 2330053 w 3240000"/>
              <a:gd name="connsiteY483" fmla="*/ 318607 h 3240000"/>
              <a:gd name="connsiteX484" fmla="*/ 2284783 w 3240000"/>
              <a:gd name="connsiteY484" fmla="*/ 337945 h 3240000"/>
              <a:gd name="connsiteX485" fmla="*/ 2239891 w 3240000"/>
              <a:gd name="connsiteY485" fmla="*/ 318795 h 3240000"/>
              <a:gd name="connsiteX486" fmla="*/ 2221997 w 3240000"/>
              <a:gd name="connsiteY486" fmla="*/ 266368 h 3240000"/>
              <a:gd name="connsiteX487" fmla="*/ 2240644 w 3240000"/>
              <a:gd name="connsiteY487" fmla="*/ 207034 h 3240000"/>
              <a:gd name="connsiteX488" fmla="*/ 2285160 w 3240000"/>
              <a:gd name="connsiteY488" fmla="*/ 189266 h 3240000"/>
              <a:gd name="connsiteX489" fmla="*/ 1437436 w 3240000"/>
              <a:gd name="connsiteY489" fmla="*/ 189266 h 3240000"/>
              <a:gd name="connsiteX490" fmla="*/ 1470274 w 3240000"/>
              <a:gd name="connsiteY490" fmla="*/ 198495 h 3240000"/>
              <a:gd name="connsiteX491" fmla="*/ 1492500 w 3240000"/>
              <a:gd name="connsiteY491" fmla="*/ 224489 h 3240000"/>
              <a:gd name="connsiteX492" fmla="*/ 1500098 w 3240000"/>
              <a:gd name="connsiteY492" fmla="*/ 263731 h 3240000"/>
              <a:gd name="connsiteX493" fmla="*/ 1482329 w 3240000"/>
              <a:gd name="connsiteY493" fmla="*/ 318607 h 3240000"/>
              <a:gd name="connsiteX494" fmla="*/ 1437060 w 3240000"/>
              <a:gd name="connsiteY494" fmla="*/ 337945 h 3240000"/>
              <a:gd name="connsiteX495" fmla="*/ 1392167 w 3240000"/>
              <a:gd name="connsiteY495" fmla="*/ 318795 h 3240000"/>
              <a:gd name="connsiteX496" fmla="*/ 1374273 w 3240000"/>
              <a:gd name="connsiteY496" fmla="*/ 266368 h 3240000"/>
              <a:gd name="connsiteX497" fmla="*/ 1392920 w 3240000"/>
              <a:gd name="connsiteY497" fmla="*/ 207034 h 3240000"/>
              <a:gd name="connsiteX498" fmla="*/ 1437436 w 3240000"/>
              <a:gd name="connsiteY498" fmla="*/ 189266 h 3240000"/>
              <a:gd name="connsiteX499" fmla="*/ 370636 w 3240000"/>
              <a:gd name="connsiteY499" fmla="*/ 189266 h 3240000"/>
              <a:gd name="connsiteX500" fmla="*/ 403474 w 3240000"/>
              <a:gd name="connsiteY500" fmla="*/ 198495 h 3240000"/>
              <a:gd name="connsiteX501" fmla="*/ 425701 w 3240000"/>
              <a:gd name="connsiteY501" fmla="*/ 224489 h 3240000"/>
              <a:gd name="connsiteX502" fmla="*/ 433298 w 3240000"/>
              <a:gd name="connsiteY502" fmla="*/ 263731 h 3240000"/>
              <a:gd name="connsiteX503" fmla="*/ 415529 w 3240000"/>
              <a:gd name="connsiteY503" fmla="*/ 318607 h 3240000"/>
              <a:gd name="connsiteX504" fmla="*/ 370260 w 3240000"/>
              <a:gd name="connsiteY504" fmla="*/ 337945 h 3240000"/>
              <a:gd name="connsiteX505" fmla="*/ 325367 w 3240000"/>
              <a:gd name="connsiteY505" fmla="*/ 318795 h 3240000"/>
              <a:gd name="connsiteX506" fmla="*/ 307473 w 3240000"/>
              <a:gd name="connsiteY506" fmla="*/ 266368 h 3240000"/>
              <a:gd name="connsiteX507" fmla="*/ 326120 w 3240000"/>
              <a:gd name="connsiteY507" fmla="*/ 207034 h 3240000"/>
              <a:gd name="connsiteX508" fmla="*/ 370636 w 3240000"/>
              <a:gd name="connsiteY508" fmla="*/ 189266 h 3240000"/>
              <a:gd name="connsiteX509" fmla="*/ 2814644 w 3240000"/>
              <a:gd name="connsiteY509" fmla="*/ 171559 h 3240000"/>
              <a:gd name="connsiteX510" fmla="*/ 2814644 w 3240000"/>
              <a:gd name="connsiteY510" fmla="*/ 355650 h 3240000"/>
              <a:gd name="connsiteX511" fmla="*/ 2839006 w 3240000"/>
              <a:gd name="connsiteY511" fmla="*/ 355650 h 3240000"/>
              <a:gd name="connsiteX512" fmla="*/ 2839006 w 3240000"/>
              <a:gd name="connsiteY512" fmla="*/ 268879 h 3240000"/>
              <a:gd name="connsiteX513" fmla="*/ 2934693 w 3240000"/>
              <a:gd name="connsiteY513" fmla="*/ 268879 h 3240000"/>
              <a:gd name="connsiteX514" fmla="*/ 2934693 w 3240000"/>
              <a:gd name="connsiteY514" fmla="*/ 355650 h 3240000"/>
              <a:gd name="connsiteX515" fmla="*/ 2959054 w 3240000"/>
              <a:gd name="connsiteY515" fmla="*/ 355650 h 3240000"/>
              <a:gd name="connsiteX516" fmla="*/ 2959054 w 3240000"/>
              <a:gd name="connsiteY516" fmla="*/ 171559 h 3240000"/>
              <a:gd name="connsiteX517" fmla="*/ 2934693 w 3240000"/>
              <a:gd name="connsiteY517" fmla="*/ 171559 h 3240000"/>
              <a:gd name="connsiteX518" fmla="*/ 2934693 w 3240000"/>
              <a:gd name="connsiteY518" fmla="*/ 247154 h 3240000"/>
              <a:gd name="connsiteX519" fmla="*/ 2839006 w 3240000"/>
              <a:gd name="connsiteY519" fmla="*/ 247154 h 3240000"/>
              <a:gd name="connsiteX520" fmla="*/ 2839006 w 3240000"/>
              <a:gd name="connsiteY520" fmla="*/ 171559 h 3240000"/>
              <a:gd name="connsiteX521" fmla="*/ 2647678 w 3240000"/>
              <a:gd name="connsiteY521" fmla="*/ 171559 h 3240000"/>
              <a:gd name="connsiteX522" fmla="*/ 2647678 w 3240000"/>
              <a:gd name="connsiteY522" fmla="*/ 193283 h 3240000"/>
              <a:gd name="connsiteX523" fmla="*/ 2708330 w 3240000"/>
              <a:gd name="connsiteY523" fmla="*/ 193283 h 3240000"/>
              <a:gd name="connsiteX524" fmla="*/ 2708330 w 3240000"/>
              <a:gd name="connsiteY524" fmla="*/ 355650 h 3240000"/>
              <a:gd name="connsiteX525" fmla="*/ 2732691 w 3240000"/>
              <a:gd name="connsiteY525" fmla="*/ 355650 h 3240000"/>
              <a:gd name="connsiteX526" fmla="*/ 2732691 w 3240000"/>
              <a:gd name="connsiteY526" fmla="*/ 193283 h 3240000"/>
              <a:gd name="connsiteX527" fmla="*/ 2793594 w 3240000"/>
              <a:gd name="connsiteY527" fmla="*/ 193283 h 3240000"/>
              <a:gd name="connsiteX528" fmla="*/ 2793594 w 3240000"/>
              <a:gd name="connsiteY528" fmla="*/ 171559 h 3240000"/>
              <a:gd name="connsiteX529" fmla="*/ 2387614 w 3240000"/>
              <a:gd name="connsiteY529" fmla="*/ 171559 h 3240000"/>
              <a:gd name="connsiteX530" fmla="*/ 2436462 w 3240000"/>
              <a:gd name="connsiteY530" fmla="*/ 355650 h 3240000"/>
              <a:gd name="connsiteX531" fmla="*/ 2461326 w 3240000"/>
              <a:gd name="connsiteY531" fmla="*/ 355650 h 3240000"/>
              <a:gd name="connsiteX532" fmla="*/ 2500379 w 3240000"/>
              <a:gd name="connsiteY532" fmla="*/ 215384 h 3240000"/>
              <a:gd name="connsiteX533" fmla="*/ 2505779 w 3240000"/>
              <a:gd name="connsiteY533" fmla="*/ 193785 h 3240000"/>
              <a:gd name="connsiteX534" fmla="*/ 2511556 w 3240000"/>
              <a:gd name="connsiteY534" fmla="*/ 215384 h 3240000"/>
              <a:gd name="connsiteX535" fmla="*/ 2550358 w 3240000"/>
              <a:gd name="connsiteY535" fmla="*/ 355650 h 3240000"/>
              <a:gd name="connsiteX536" fmla="*/ 2573840 w 3240000"/>
              <a:gd name="connsiteY536" fmla="*/ 355650 h 3240000"/>
              <a:gd name="connsiteX537" fmla="*/ 2624321 w 3240000"/>
              <a:gd name="connsiteY537" fmla="*/ 171559 h 3240000"/>
              <a:gd name="connsiteX538" fmla="*/ 2599834 w 3240000"/>
              <a:gd name="connsiteY538" fmla="*/ 171559 h 3240000"/>
              <a:gd name="connsiteX539" fmla="*/ 2570952 w 3240000"/>
              <a:gd name="connsiteY539" fmla="*/ 289849 h 3240000"/>
              <a:gd name="connsiteX540" fmla="*/ 2561785 w 3240000"/>
              <a:gd name="connsiteY540" fmla="*/ 329907 h 3240000"/>
              <a:gd name="connsiteX541" fmla="*/ 2547470 w 3240000"/>
              <a:gd name="connsiteY541" fmla="*/ 264735 h 3240000"/>
              <a:gd name="connsiteX542" fmla="*/ 2521099 w 3240000"/>
              <a:gd name="connsiteY542" fmla="*/ 171559 h 3240000"/>
              <a:gd name="connsiteX543" fmla="*/ 2491715 w 3240000"/>
              <a:gd name="connsiteY543" fmla="*/ 171559 h 3240000"/>
              <a:gd name="connsiteX544" fmla="*/ 2456680 w 3240000"/>
              <a:gd name="connsiteY544" fmla="*/ 295877 h 3240000"/>
              <a:gd name="connsiteX545" fmla="*/ 2448392 w 3240000"/>
              <a:gd name="connsiteY545" fmla="*/ 329907 h 3240000"/>
              <a:gd name="connsiteX546" fmla="*/ 2440606 w 3240000"/>
              <a:gd name="connsiteY546" fmla="*/ 292235 h 3240000"/>
              <a:gd name="connsiteX547" fmla="*/ 2412603 w 3240000"/>
              <a:gd name="connsiteY547" fmla="*/ 171559 h 3240000"/>
              <a:gd name="connsiteX548" fmla="*/ 2014168 w 3240000"/>
              <a:gd name="connsiteY548" fmla="*/ 171559 h 3240000"/>
              <a:gd name="connsiteX549" fmla="*/ 2014168 w 3240000"/>
              <a:gd name="connsiteY549" fmla="*/ 355650 h 3240000"/>
              <a:gd name="connsiteX550" fmla="*/ 2038529 w 3240000"/>
              <a:gd name="connsiteY550" fmla="*/ 355650 h 3240000"/>
              <a:gd name="connsiteX551" fmla="*/ 2038529 w 3240000"/>
              <a:gd name="connsiteY551" fmla="*/ 273901 h 3240000"/>
              <a:gd name="connsiteX552" fmla="*/ 2066783 w 3240000"/>
              <a:gd name="connsiteY552" fmla="*/ 273901 h 3240000"/>
              <a:gd name="connsiteX553" fmla="*/ 2080345 w 3240000"/>
              <a:gd name="connsiteY553" fmla="*/ 274781 h 3240000"/>
              <a:gd name="connsiteX554" fmla="*/ 2091458 w 3240000"/>
              <a:gd name="connsiteY554" fmla="*/ 279678 h 3240000"/>
              <a:gd name="connsiteX555" fmla="*/ 2103827 w 3240000"/>
              <a:gd name="connsiteY555" fmla="*/ 291984 h 3240000"/>
              <a:gd name="connsiteX556" fmla="*/ 2121407 w 3240000"/>
              <a:gd name="connsiteY556" fmla="*/ 317350 h 3240000"/>
              <a:gd name="connsiteX557" fmla="*/ 2145769 w 3240000"/>
              <a:gd name="connsiteY557" fmla="*/ 355650 h 3240000"/>
              <a:gd name="connsiteX558" fmla="*/ 2176409 w 3240000"/>
              <a:gd name="connsiteY558" fmla="*/ 355650 h 3240000"/>
              <a:gd name="connsiteX559" fmla="*/ 2144387 w 3240000"/>
              <a:gd name="connsiteY559" fmla="*/ 305546 h 3240000"/>
              <a:gd name="connsiteX560" fmla="*/ 2124170 w 3240000"/>
              <a:gd name="connsiteY560" fmla="*/ 281059 h 3240000"/>
              <a:gd name="connsiteX561" fmla="*/ 2109478 w 3240000"/>
              <a:gd name="connsiteY561" fmla="*/ 271892 h 3240000"/>
              <a:gd name="connsiteX562" fmla="*/ 2148657 w 3240000"/>
              <a:gd name="connsiteY562" fmla="*/ 254814 h 3240000"/>
              <a:gd name="connsiteX563" fmla="*/ 2161340 w 3240000"/>
              <a:gd name="connsiteY563" fmla="*/ 221788 h 3240000"/>
              <a:gd name="connsiteX564" fmla="*/ 2153680 w 3240000"/>
              <a:gd name="connsiteY564" fmla="*/ 194037 h 3240000"/>
              <a:gd name="connsiteX565" fmla="*/ 2133211 w 3240000"/>
              <a:gd name="connsiteY565" fmla="*/ 176519 h 3240000"/>
              <a:gd name="connsiteX566" fmla="*/ 2095790 w 3240000"/>
              <a:gd name="connsiteY566" fmla="*/ 171559 h 3240000"/>
              <a:gd name="connsiteX567" fmla="*/ 1556340 w 3240000"/>
              <a:gd name="connsiteY567" fmla="*/ 171559 h 3240000"/>
              <a:gd name="connsiteX568" fmla="*/ 1556340 w 3240000"/>
              <a:gd name="connsiteY568" fmla="*/ 355650 h 3240000"/>
              <a:gd name="connsiteX569" fmla="*/ 1579696 w 3240000"/>
              <a:gd name="connsiteY569" fmla="*/ 355650 h 3240000"/>
              <a:gd name="connsiteX570" fmla="*/ 1579696 w 3240000"/>
              <a:gd name="connsiteY570" fmla="*/ 210989 h 3240000"/>
              <a:gd name="connsiteX571" fmla="*/ 1676388 w 3240000"/>
              <a:gd name="connsiteY571" fmla="*/ 355650 h 3240000"/>
              <a:gd name="connsiteX572" fmla="*/ 1701377 w 3240000"/>
              <a:gd name="connsiteY572" fmla="*/ 355650 h 3240000"/>
              <a:gd name="connsiteX573" fmla="*/ 1701377 w 3240000"/>
              <a:gd name="connsiteY573" fmla="*/ 171559 h 3240000"/>
              <a:gd name="connsiteX574" fmla="*/ 1678021 w 3240000"/>
              <a:gd name="connsiteY574" fmla="*/ 171559 h 3240000"/>
              <a:gd name="connsiteX575" fmla="*/ 1678021 w 3240000"/>
              <a:gd name="connsiteY575" fmla="*/ 316094 h 3240000"/>
              <a:gd name="connsiteX576" fmla="*/ 1581329 w 3240000"/>
              <a:gd name="connsiteY576" fmla="*/ 171559 h 3240000"/>
              <a:gd name="connsiteX577" fmla="*/ 1284510 w 3240000"/>
              <a:gd name="connsiteY577" fmla="*/ 171559 h 3240000"/>
              <a:gd name="connsiteX578" fmla="*/ 1284510 w 3240000"/>
              <a:gd name="connsiteY578" fmla="*/ 355650 h 3240000"/>
              <a:gd name="connsiteX579" fmla="*/ 1308871 w 3240000"/>
              <a:gd name="connsiteY579" fmla="*/ 355650 h 3240000"/>
              <a:gd name="connsiteX580" fmla="*/ 1308871 w 3240000"/>
              <a:gd name="connsiteY580" fmla="*/ 171559 h 3240000"/>
              <a:gd name="connsiteX581" fmla="*/ 1114153 w 3240000"/>
              <a:gd name="connsiteY581" fmla="*/ 171559 h 3240000"/>
              <a:gd name="connsiteX582" fmla="*/ 1114153 w 3240000"/>
              <a:gd name="connsiteY582" fmla="*/ 193283 h 3240000"/>
              <a:gd name="connsiteX583" fmla="*/ 1174805 w 3240000"/>
              <a:gd name="connsiteY583" fmla="*/ 193283 h 3240000"/>
              <a:gd name="connsiteX584" fmla="*/ 1174805 w 3240000"/>
              <a:gd name="connsiteY584" fmla="*/ 355650 h 3240000"/>
              <a:gd name="connsiteX585" fmla="*/ 1199166 w 3240000"/>
              <a:gd name="connsiteY585" fmla="*/ 355650 h 3240000"/>
              <a:gd name="connsiteX586" fmla="*/ 1199166 w 3240000"/>
              <a:gd name="connsiteY586" fmla="*/ 193283 h 3240000"/>
              <a:gd name="connsiteX587" fmla="*/ 1260069 w 3240000"/>
              <a:gd name="connsiteY587" fmla="*/ 193283 h 3240000"/>
              <a:gd name="connsiteX588" fmla="*/ 1260069 w 3240000"/>
              <a:gd name="connsiteY588" fmla="*/ 171559 h 3240000"/>
              <a:gd name="connsiteX589" fmla="*/ 1026047 w 3240000"/>
              <a:gd name="connsiteY589" fmla="*/ 171559 h 3240000"/>
              <a:gd name="connsiteX590" fmla="*/ 955349 w 3240000"/>
              <a:gd name="connsiteY590" fmla="*/ 355650 h 3240000"/>
              <a:gd name="connsiteX591" fmla="*/ 981217 w 3240000"/>
              <a:gd name="connsiteY591" fmla="*/ 355650 h 3240000"/>
              <a:gd name="connsiteX592" fmla="*/ 1001434 w 3240000"/>
              <a:gd name="connsiteY592" fmla="*/ 299895 h 3240000"/>
              <a:gd name="connsiteX593" fmla="*/ 1078411 w 3240000"/>
              <a:gd name="connsiteY593" fmla="*/ 299895 h 3240000"/>
              <a:gd name="connsiteX594" fmla="*/ 1099884 w 3240000"/>
              <a:gd name="connsiteY594" fmla="*/ 355650 h 3240000"/>
              <a:gd name="connsiteX595" fmla="*/ 1127636 w 3240000"/>
              <a:gd name="connsiteY595" fmla="*/ 355650 h 3240000"/>
              <a:gd name="connsiteX596" fmla="*/ 1052291 w 3240000"/>
              <a:gd name="connsiteY596" fmla="*/ 171559 h 3240000"/>
              <a:gd name="connsiteX597" fmla="*/ 831686 w 3240000"/>
              <a:gd name="connsiteY597" fmla="*/ 171559 h 3240000"/>
              <a:gd name="connsiteX598" fmla="*/ 831686 w 3240000"/>
              <a:gd name="connsiteY598" fmla="*/ 355650 h 3240000"/>
              <a:gd name="connsiteX599" fmla="*/ 946712 w 3240000"/>
              <a:gd name="connsiteY599" fmla="*/ 355650 h 3240000"/>
              <a:gd name="connsiteX600" fmla="*/ 946712 w 3240000"/>
              <a:gd name="connsiteY600" fmla="*/ 333926 h 3240000"/>
              <a:gd name="connsiteX601" fmla="*/ 856048 w 3240000"/>
              <a:gd name="connsiteY601" fmla="*/ 333926 h 3240000"/>
              <a:gd name="connsiteX602" fmla="*/ 856048 w 3240000"/>
              <a:gd name="connsiteY602" fmla="*/ 171559 h 3240000"/>
              <a:gd name="connsiteX603" fmla="*/ 652093 w 3240000"/>
              <a:gd name="connsiteY603" fmla="*/ 171559 h 3240000"/>
              <a:gd name="connsiteX604" fmla="*/ 652093 w 3240000"/>
              <a:gd name="connsiteY604" fmla="*/ 277920 h 3240000"/>
              <a:gd name="connsiteX605" fmla="*/ 659125 w 3240000"/>
              <a:gd name="connsiteY605" fmla="*/ 324068 h 3240000"/>
              <a:gd name="connsiteX606" fmla="*/ 682607 w 3240000"/>
              <a:gd name="connsiteY606" fmla="*/ 349874 h 3240000"/>
              <a:gd name="connsiteX607" fmla="*/ 724925 w 3240000"/>
              <a:gd name="connsiteY607" fmla="*/ 358789 h 3240000"/>
              <a:gd name="connsiteX608" fmla="*/ 767934 w 3240000"/>
              <a:gd name="connsiteY608" fmla="*/ 348555 h 3240000"/>
              <a:gd name="connsiteX609" fmla="*/ 790601 w 3240000"/>
              <a:gd name="connsiteY609" fmla="*/ 321996 h 3240000"/>
              <a:gd name="connsiteX610" fmla="*/ 796879 w 3240000"/>
              <a:gd name="connsiteY610" fmla="*/ 277920 h 3240000"/>
              <a:gd name="connsiteX611" fmla="*/ 796879 w 3240000"/>
              <a:gd name="connsiteY611" fmla="*/ 171559 h 3240000"/>
              <a:gd name="connsiteX612" fmla="*/ 772518 w 3240000"/>
              <a:gd name="connsiteY612" fmla="*/ 171559 h 3240000"/>
              <a:gd name="connsiteX613" fmla="*/ 772518 w 3240000"/>
              <a:gd name="connsiteY613" fmla="*/ 277794 h 3240000"/>
              <a:gd name="connsiteX614" fmla="*/ 761091 w 3240000"/>
              <a:gd name="connsiteY614" fmla="*/ 324633 h 3240000"/>
              <a:gd name="connsiteX615" fmla="*/ 722791 w 3240000"/>
              <a:gd name="connsiteY615" fmla="*/ 336814 h 3240000"/>
              <a:gd name="connsiteX616" fmla="*/ 696232 w 3240000"/>
              <a:gd name="connsiteY616" fmla="*/ 330661 h 3240000"/>
              <a:gd name="connsiteX617" fmla="*/ 680912 w 3240000"/>
              <a:gd name="connsiteY617" fmla="*/ 313143 h 3240000"/>
              <a:gd name="connsiteX618" fmla="*/ 676454 w 3240000"/>
              <a:gd name="connsiteY618" fmla="*/ 277794 h 3240000"/>
              <a:gd name="connsiteX619" fmla="*/ 676454 w 3240000"/>
              <a:gd name="connsiteY619" fmla="*/ 171559 h 3240000"/>
              <a:gd name="connsiteX620" fmla="*/ 489791 w 3240000"/>
              <a:gd name="connsiteY620" fmla="*/ 171559 h 3240000"/>
              <a:gd name="connsiteX621" fmla="*/ 489791 w 3240000"/>
              <a:gd name="connsiteY621" fmla="*/ 355650 h 3240000"/>
              <a:gd name="connsiteX622" fmla="*/ 514152 w 3240000"/>
              <a:gd name="connsiteY622" fmla="*/ 355650 h 3240000"/>
              <a:gd name="connsiteX623" fmla="*/ 514152 w 3240000"/>
              <a:gd name="connsiteY623" fmla="*/ 280808 h 3240000"/>
              <a:gd name="connsiteX624" fmla="*/ 561368 w 3240000"/>
              <a:gd name="connsiteY624" fmla="*/ 280808 h 3240000"/>
              <a:gd name="connsiteX625" fmla="*/ 615365 w 3240000"/>
              <a:gd name="connsiteY625" fmla="*/ 264546 h 3240000"/>
              <a:gd name="connsiteX626" fmla="*/ 630308 w 3240000"/>
              <a:gd name="connsiteY626" fmla="*/ 224802 h 3240000"/>
              <a:gd name="connsiteX627" fmla="*/ 624720 w 3240000"/>
              <a:gd name="connsiteY627" fmla="*/ 199687 h 3240000"/>
              <a:gd name="connsiteX628" fmla="*/ 609965 w 3240000"/>
              <a:gd name="connsiteY628" fmla="*/ 181919 h 3240000"/>
              <a:gd name="connsiteX629" fmla="*/ 587236 w 3240000"/>
              <a:gd name="connsiteY629" fmla="*/ 173317 h 3240000"/>
              <a:gd name="connsiteX630" fmla="*/ 559233 w 3240000"/>
              <a:gd name="connsiteY630" fmla="*/ 171559 h 3240000"/>
              <a:gd name="connsiteX631" fmla="*/ 127841 w 3240000"/>
              <a:gd name="connsiteY631" fmla="*/ 171559 h 3240000"/>
              <a:gd name="connsiteX632" fmla="*/ 127841 w 3240000"/>
              <a:gd name="connsiteY632" fmla="*/ 355650 h 3240000"/>
              <a:gd name="connsiteX633" fmla="*/ 152202 w 3240000"/>
              <a:gd name="connsiteY633" fmla="*/ 355650 h 3240000"/>
              <a:gd name="connsiteX634" fmla="*/ 152202 w 3240000"/>
              <a:gd name="connsiteY634" fmla="*/ 280808 h 3240000"/>
              <a:gd name="connsiteX635" fmla="*/ 199418 w 3240000"/>
              <a:gd name="connsiteY635" fmla="*/ 280808 h 3240000"/>
              <a:gd name="connsiteX636" fmla="*/ 253415 w 3240000"/>
              <a:gd name="connsiteY636" fmla="*/ 264546 h 3240000"/>
              <a:gd name="connsiteX637" fmla="*/ 268358 w 3240000"/>
              <a:gd name="connsiteY637" fmla="*/ 224802 h 3240000"/>
              <a:gd name="connsiteX638" fmla="*/ 262770 w 3240000"/>
              <a:gd name="connsiteY638" fmla="*/ 199687 h 3240000"/>
              <a:gd name="connsiteX639" fmla="*/ 248015 w 3240000"/>
              <a:gd name="connsiteY639" fmla="*/ 181919 h 3240000"/>
              <a:gd name="connsiteX640" fmla="*/ 225286 w 3240000"/>
              <a:gd name="connsiteY640" fmla="*/ 173317 h 3240000"/>
              <a:gd name="connsiteX641" fmla="*/ 197283 w 3240000"/>
              <a:gd name="connsiteY641" fmla="*/ 171559 h 3240000"/>
              <a:gd name="connsiteX642" fmla="*/ 1899784 w 3240000"/>
              <a:gd name="connsiteY642" fmla="*/ 168420 h 3240000"/>
              <a:gd name="connsiteX643" fmla="*/ 1851187 w 3240000"/>
              <a:gd name="connsiteY643" fmla="*/ 179721 h 3240000"/>
              <a:gd name="connsiteX644" fmla="*/ 1818852 w 3240000"/>
              <a:gd name="connsiteY644" fmla="*/ 214317 h 3240000"/>
              <a:gd name="connsiteX645" fmla="*/ 1807613 w 3240000"/>
              <a:gd name="connsiteY645" fmla="*/ 264483 h 3240000"/>
              <a:gd name="connsiteX646" fmla="*/ 1818914 w 3240000"/>
              <a:gd name="connsiteY646" fmla="*/ 313583 h 3240000"/>
              <a:gd name="connsiteX647" fmla="*/ 1852380 w 3240000"/>
              <a:gd name="connsiteY647" fmla="*/ 347174 h 3240000"/>
              <a:gd name="connsiteX648" fmla="*/ 1901667 w 3240000"/>
              <a:gd name="connsiteY648" fmla="*/ 358789 h 3240000"/>
              <a:gd name="connsiteX649" fmla="*/ 1940846 w 3240000"/>
              <a:gd name="connsiteY649" fmla="*/ 351569 h 3240000"/>
              <a:gd name="connsiteX650" fmla="*/ 1977891 w 3240000"/>
              <a:gd name="connsiteY650" fmla="*/ 330033 h 3240000"/>
              <a:gd name="connsiteX651" fmla="*/ 1977891 w 3240000"/>
              <a:gd name="connsiteY651" fmla="*/ 261721 h 3240000"/>
              <a:gd name="connsiteX652" fmla="*/ 1899909 w 3240000"/>
              <a:gd name="connsiteY652" fmla="*/ 261846 h 3240000"/>
              <a:gd name="connsiteX653" fmla="*/ 1899909 w 3240000"/>
              <a:gd name="connsiteY653" fmla="*/ 283445 h 3240000"/>
              <a:gd name="connsiteX654" fmla="*/ 1954032 w 3240000"/>
              <a:gd name="connsiteY654" fmla="*/ 283445 h 3240000"/>
              <a:gd name="connsiteX655" fmla="*/ 1954032 w 3240000"/>
              <a:gd name="connsiteY655" fmla="*/ 317727 h 3240000"/>
              <a:gd name="connsiteX656" fmla="*/ 1931177 w 3240000"/>
              <a:gd name="connsiteY656" fmla="*/ 330724 h 3240000"/>
              <a:gd name="connsiteX657" fmla="*/ 1900286 w 3240000"/>
              <a:gd name="connsiteY657" fmla="*/ 336814 h 3240000"/>
              <a:gd name="connsiteX658" fmla="*/ 1865879 w 3240000"/>
              <a:gd name="connsiteY658" fmla="*/ 328777 h 3240000"/>
              <a:gd name="connsiteX659" fmla="*/ 1841204 w 3240000"/>
              <a:gd name="connsiteY659" fmla="*/ 304165 h 3240000"/>
              <a:gd name="connsiteX660" fmla="*/ 1832727 w 3240000"/>
              <a:gd name="connsiteY660" fmla="*/ 262977 h 3240000"/>
              <a:gd name="connsiteX661" fmla="*/ 1839760 w 3240000"/>
              <a:gd name="connsiteY661" fmla="*/ 225932 h 3240000"/>
              <a:gd name="connsiteX662" fmla="*/ 1851375 w 3240000"/>
              <a:gd name="connsiteY662" fmla="*/ 207724 h 3240000"/>
              <a:gd name="connsiteX663" fmla="*/ 1871027 w 3240000"/>
              <a:gd name="connsiteY663" fmla="*/ 194351 h 3240000"/>
              <a:gd name="connsiteX664" fmla="*/ 1899909 w 3240000"/>
              <a:gd name="connsiteY664" fmla="*/ 189265 h 3240000"/>
              <a:gd name="connsiteX665" fmla="*/ 1925275 w 3240000"/>
              <a:gd name="connsiteY665" fmla="*/ 194099 h 3240000"/>
              <a:gd name="connsiteX666" fmla="*/ 1942856 w 3240000"/>
              <a:gd name="connsiteY666" fmla="*/ 206971 h 3240000"/>
              <a:gd name="connsiteX667" fmla="*/ 1953153 w 3240000"/>
              <a:gd name="connsiteY667" fmla="*/ 229072 h 3240000"/>
              <a:gd name="connsiteX668" fmla="*/ 1975128 w 3240000"/>
              <a:gd name="connsiteY668" fmla="*/ 223044 h 3240000"/>
              <a:gd name="connsiteX669" fmla="*/ 1961189 w 3240000"/>
              <a:gd name="connsiteY669" fmla="*/ 192906 h 3240000"/>
              <a:gd name="connsiteX670" fmla="*/ 1935886 w 3240000"/>
              <a:gd name="connsiteY670" fmla="*/ 174887 h 3240000"/>
              <a:gd name="connsiteX671" fmla="*/ 1899784 w 3240000"/>
              <a:gd name="connsiteY671" fmla="*/ 168420 h 3240000"/>
              <a:gd name="connsiteX672" fmla="*/ 2285035 w 3240000"/>
              <a:gd name="connsiteY672" fmla="*/ 168294 h 3240000"/>
              <a:gd name="connsiteX673" fmla="*/ 2221494 w 3240000"/>
              <a:gd name="connsiteY673" fmla="*/ 194225 h 3240000"/>
              <a:gd name="connsiteX674" fmla="*/ 2196882 w 3240000"/>
              <a:gd name="connsiteY674" fmla="*/ 265990 h 3240000"/>
              <a:gd name="connsiteX675" fmla="*/ 2207430 w 3240000"/>
              <a:gd name="connsiteY675" fmla="*/ 311950 h 3240000"/>
              <a:gd name="connsiteX676" fmla="*/ 2238447 w 3240000"/>
              <a:gd name="connsiteY676" fmla="*/ 346232 h 3240000"/>
              <a:gd name="connsiteX677" fmla="*/ 2284909 w 3240000"/>
              <a:gd name="connsiteY677" fmla="*/ 358789 h 3240000"/>
              <a:gd name="connsiteX678" fmla="*/ 2329613 w 3240000"/>
              <a:gd name="connsiteY678" fmla="*/ 347425 h 3240000"/>
              <a:gd name="connsiteX679" fmla="*/ 2361635 w 3240000"/>
              <a:gd name="connsiteY679" fmla="*/ 313959 h 3240000"/>
              <a:gd name="connsiteX680" fmla="*/ 2372936 w 3240000"/>
              <a:gd name="connsiteY680" fmla="*/ 263856 h 3240000"/>
              <a:gd name="connsiteX681" fmla="*/ 2362200 w 3240000"/>
              <a:gd name="connsiteY681" fmla="*/ 214442 h 3240000"/>
              <a:gd name="connsiteX682" fmla="*/ 2330995 w 3240000"/>
              <a:gd name="connsiteY682" fmla="*/ 180475 h 3240000"/>
              <a:gd name="connsiteX683" fmla="*/ 2285035 w 3240000"/>
              <a:gd name="connsiteY683" fmla="*/ 168294 h 3240000"/>
              <a:gd name="connsiteX684" fmla="*/ 1437310 w 3240000"/>
              <a:gd name="connsiteY684" fmla="*/ 168294 h 3240000"/>
              <a:gd name="connsiteX685" fmla="*/ 1373769 w 3240000"/>
              <a:gd name="connsiteY685" fmla="*/ 194225 h 3240000"/>
              <a:gd name="connsiteX686" fmla="*/ 1349157 w 3240000"/>
              <a:gd name="connsiteY686" fmla="*/ 265990 h 3240000"/>
              <a:gd name="connsiteX687" fmla="*/ 1359705 w 3240000"/>
              <a:gd name="connsiteY687" fmla="*/ 311950 h 3240000"/>
              <a:gd name="connsiteX688" fmla="*/ 1390722 w 3240000"/>
              <a:gd name="connsiteY688" fmla="*/ 346232 h 3240000"/>
              <a:gd name="connsiteX689" fmla="*/ 1437184 w 3240000"/>
              <a:gd name="connsiteY689" fmla="*/ 358789 h 3240000"/>
              <a:gd name="connsiteX690" fmla="*/ 1481888 w 3240000"/>
              <a:gd name="connsiteY690" fmla="*/ 347425 h 3240000"/>
              <a:gd name="connsiteX691" fmla="*/ 1513910 w 3240000"/>
              <a:gd name="connsiteY691" fmla="*/ 313959 h 3240000"/>
              <a:gd name="connsiteX692" fmla="*/ 1525211 w 3240000"/>
              <a:gd name="connsiteY692" fmla="*/ 263856 h 3240000"/>
              <a:gd name="connsiteX693" fmla="*/ 1514475 w 3240000"/>
              <a:gd name="connsiteY693" fmla="*/ 214442 h 3240000"/>
              <a:gd name="connsiteX694" fmla="*/ 1483270 w 3240000"/>
              <a:gd name="connsiteY694" fmla="*/ 180475 h 3240000"/>
              <a:gd name="connsiteX695" fmla="*/ 1437310 w 3240000"/>
              <a:gd name="connsiteY695" fmla="*/ 168294 h 3240000"/>
              <a:gd name="connsiteX696" fmla="*/ 370510 w 3240000"/>
              <a:gd name="connsiteY696" fmla="*/ 168294 h 3240000"/>
              <a:gd name="connsiteX697" fmla="*/ 306970 w 3240000"/>
              <a:gd name="connsiteY697" fmla="*/ 194225 h 3240000"/>
              <a:gd name="connsiteX698" fmla="*/ 282357 w 3240000"/>
              <a:gd name="connsiteY698" fmla="*/ 265990 h 3240000"/>
              <a:gd name="connsiteX699" fmla="*/ 292905 w 3240000"/>
              <a:gd name="connsiteY699" fmla="*/ 311950 h 3240000"/>
              <a:gd name="connsiteX700" fmla="*/ 323922 w 3240000"/>
              <a:gd name="connsiteY700" fmla="*/ 346232 h 3240000"/>
              <a:gd name="connsiteX701" fmla="*/ 370384 w 3240000"/>
              <a:gd name="connsiteY701" fmla="*/ 358789 h 3240000"/>
              <a:gd name="connsiteX702" fmla="*/ 415088 w 3240000"/>
              <a:gd name="connsiteY702" fmla="*/ 347425 h 3240000"/>
              <a:gd name="connsiteX703" fmla="*/ 447110 w 3240000"/>
              <a:gd name="connsiteY703" fmla="*/ 313959 h 3240000"/>
              <a:gd name="connsiteX704" fmla="*/ 458411 w 3240000"/>
              <a:gd name="connsiteY704" fmla="*/ 263856 h 3240000"/>
              <a:gd name="connsiteX705" fmla="*/ 447675 w 3240000"/>
              <a:gd name="connsiteY705" fmla="*/ 214442 h 3240000"/>
              <a:gd name="connsiteX706" fmla="*/ 416470 w 3240000"/>
              <a:gd name="connsiteY706" fmla="*/ 180475 h 3240000"/>
              <a:gd name="connsiteX707" fmla="*/ 370510 w 3240000"/>
              <a:gd name="connsiteY707" fmla="*/ 168294 h 3240000"/>
              <a:gd name="connsiteX708" fmla="*/ 0 w 3240000"/>
              <a:gd name="connsiteY708" fmla="*/ 0 h 3240000"/>
              <a:gd name="connsiteX709" fmla="*/ 3240000 w 3240000"/>
              <a:gd name="connsiteY709" fmla="*/ 0 h 3240000"/>
              <a:gd name="connsiteX710" fmla="*/ 3240000 w 3240000"/>
              <a:gd name="connsiteY710" fmla="*/ 3240000 h 3240000"/>
              <a:gd name="connsiteX711" fmla="*/ 0 w 3240000"/>
              <a:gd name="connsiteY711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3240000" h="3240000">
                <a:moveTo>
                  <a:pt x="2316119" y="1560002"/>
                </a:moveTo>
                <a:lnTo>
                  <a:pt x="2370021" y="1684743"/>
                </a:lnTo>
                <a:lnTo>
                  <a:pt x="2260459" y="1597844"/>
                </a:lnTo>
                <a:close/>
                <a:moveTo>
                  <a:pt x="1387351" y="1440002"/>
                </a:moveTo>
                <a:cubicBezTo>
                  <a:pt x="1351706" y="1440151"/>
                  <a:pt x="1316963" y="1451239"/>
                  <a:pt x="1287823" y="1471768"/>
                </a:cubicBezTo>
                <a:lnTo>
                  <a:pt x="1001728" y="1664473"/>
                </a:lnTo>
                <a:cubicBezTo>
                  <a:pt x="984524" y="1677052"/>
                  <a:pt x="971885" y="1694894"/>
                  <a:pt x="965729" y="1715297"/>
                </a:cubicBezTo>
                <a:lnTo>
                  <a:pt x="902199" y="1990591"/>
                </a:lnTo>
                <a:cubicBezTo>
                  <a:pt x="891650" y="2036170"/>
                  <a:pt x="920047" y="2081667"/>
                  <a:pt x="965624" y="2092216"/>
                </a:cubicBezTo>
                <a:cubicBezTo>
                  <a:pt x="965660" y="2092223"/>
                  <a:pt x="965693" y="2092229"/>
                  <a:pt x="965729" y="2092238"/>
                </a:cubicBezTo>
                <a:cubicBezTo>
                  <a:pt x="971923" y="2093986"/>
                  <a:pt x="978359" y="2094702"/>
                  <a:pt x="984786" y="2094357"/>
                </a:cubicBezTo>
                <a:cubicBezTo>
                  <a:pt x="1024085" y="2093921"/>
                  <a:pt x="1058085" y="2066895"/>
                  <a:pt x="1067376" y="2028709"/>
                </a:cubicBezTo>
                <a:lnTo>
                  <a:pt x="1122435" y="1787297"/>
                </a:lnTo>
                <a:lnTo>
                  <a:pt x="1175586" y="1751298"/>
                </a:lnTo>
                <a:cubicBezTo>
                  <a:pt x="1171140" y="1782639"/>
                  <a:pt x="1167329" y="1812497"/>
                  <a:pt x="1164363" y="1840239"/>
                </a:cubicBezTo>
                <a:lnTo>
                  <a:pt x="979915" y="2392945"/>
                </a:lnTo>
                <a:lnTo>
                  <a:pt x="1131328" y="2392945"/>
                </a:lnTo>
                <a:lnTo>
                  <a:pt x="1131328" y="2399299"/>
                </a:lnTo>
                <a:lnTo>
                  <a:pt x="1048527" y="2774121"/>
                </a:lnTo>
                <a:cubicBezTo>
                  <a:pt x="1037980" y="2819701"/>
                  <a:pt x="1066378" y="2865197"/>
                  <a:pt x="1111954" y="2875747"/>
                </a:cubicBezTo>
                <a:cubicBezTo>
                  <a:pt x="1111990" y="2875751"/>
                  <a:pt x="1112023" y="2875760"/>
                  <a:pt x="1112057" y="2875769"/>
                </a:cubicBezTo>
                <a:cubicBezTo>
                  <a:pt x="1118251" y="2877516"/>
                  <a:pt x="1124689" y="2878232"/>
                  <a:pt x="1131117" y="2877887"/>
                </a:cubicBezTo>
                <a:cubicBezTo>
                  <a:pt x="1170413" y="2877452"/>
                  <a:pt x="1204415" y="2850426"/>
                  <a:pt x="1213704" y="2812239"/>
                </a:cubicBezTo>
                <a:lnTo>
                  <a:pt x="1298410" y="2431062"/>
                </a:lnTo>
                <a:cubicBezTo>
                  <a:pt x="1298410" y="2426827"/>
                  <a:pt x="1300529" y="2422592"/>
                  <a:pt x="1300529" y="2418356"/>
                </a:cubicBezTo>
                <a:lnTo>
                  <a:pt x="1302645" y="2392945"/>
                </a:lnTo>
                <a:lnTo>
                  <a:pt x="1395822" y="2392945"/>
                </a:lnTo>
                <a:lnTo>
                  <a:pt x="1416998" y="2759299"/>
                </a:lnTo>
                <a:cubicBezTo>
                  <a:pt x="1419475" y="2804251"/>
                  <a:pt x="1456683" y="2839414"/>
                  <a:pt x="1501704" y="2839345"/>
                </a:cubicBezTo>
                <a:lnTo>
                  <a:pt x="1506364" y="2839345"/>
                </a:lnTo>
                <a:cubicBezTo>
                  <a:pt x="1553073" y="2836731"/>
                  <a:pt x="1588816" y="2796745"/>
                  <a:pt x="1586201" y="2750037"/>
                </a:cubicBezTo>
                <a:cubicBezTo>
                  <a:pt x="1586201" y="2750019"/>
                  <a:pt x="1586199" y="2749999"/>
                  <a:pt x="1586199" y="2749981"/>
                </a:cubicBezTo>
                <a:lnTo>
                  <a:pt x="1565658" y="2392945"/>
                </a:lnTo>
                <a:lnTo>
                  <a:pt x="1636387" y="2392945"/>
                </a:lnTo>
                <a:lnTo>
                  <a:pt x="1445798" y="1823298"/>
                </a:lnTo>
                <a:cubicBezTo>
                  <a:pt x="1445798" y="1823298"/>
                  <a:pt x="1447917" y="1766120"/>
                  <a:pt x="1447917" y="1764004"/>
                </a:cubicBezTo>
                <a:lnTo>
                  <a:pt x="1515682" y="1918591"/>
                </a:lnTo>
                <a:cubicBezTo>
                  <a:pt x="1524321" y="1939267"/>
                  <a:pt x="1541211" y="1955393"/>
                  <a:pt x="1562270" y="1963063"/>
                </a:cubicBezTo>
                <a:lnTo>
                  <a:pt x="1771916" y="2047769"/>
                </a:lnTo>
                <a:cubicBezTo>
                  <a:pt x="1765860" y="2063274"/>
                  <a:pt x="1762981" y="2079835"/>
                  <a:pt x="1763446" y="2096474"/>
                </a:cubicBezTo>
                <a:cubicBezTo>
                  <a:pt x="1763359" y="2141001"/>
                  <a:pt x="1783642" y="2183125"/>
                  <a:pt x="1818505" y="2210827"/>
                </a:cubicBezTo>
                <a:lnTo>
                  <a:pt x="1820623" y="2212945"/>
                </a:lnTo>
                <a:cubicBezTo>
                  <a:pt x="1828127" y="2219831"/>
                  <a:pt x="1837967" y="2223615"/>
                  <a:pt x="1848152" y="2223533"/>
                </a:cubicBezTo>
                <a:cubicBezTo>
                  <a:pt x="1871545" y="2223533"/>
                  <a:pt x="1890505" y="2204571"/>
                  <a:pt x="1890505" y="2181180"/>
                </a:cubicBezTo>
                <a:cubicBezTo>
                  <a:pt x="1891181" y="2167698"/>
                  <a:pt x="1884755" y="2154845"/>
                  <a:pt x="1873564" y="2147297"/>
                </a:cubicBezTo>
                <a:cubicBezTo>
                  <a:pt x="1861011" y="2133280"/>
                  <a:pt x="1853810" y="2115280"/>
                  <a:pt x="1853234" y="2096474"/>
                </a:cubicBezTo>
                <a:cubicBezTo>
                  <a:pt x="1853234" y="2061386"/>
                  <a:pt x="1881676" y="2032944"/>
                  <a:pt x="1916764" y="2032944"/>
                </a:cubicBezTo>
                <a:cubicBezTo>
                  <a:pt x="1951851" y="2032944"/>
                  <a:pt x="1980293" y="2061386"/>
                  <a:pt x="1980293" y="2096474"/>
                </a:cubicBezTo>
                <a:lnTo>
                  <a:pt x="1980293" y="2837651"/>
                </a:lnTo>
                <a:cubicBezTo>
                  <a:pt x="1980293" y="2861042"/>
                  <a:pt x="1999255" y="2880004"/>
                  <a:pt x="2022646" y="2880004"/>
                </a:cubicBezTo>
                <a:cubicBezTo>
                  <a:pt x="2046039" y="2880004"/>
                  <a:pt x="2064999" y="2861042"/>
                  <a:pt x="2064999" y="2837651"/>
                </a:cubicBezTo>
                <a:lnTo>
                  <a:pt x="2064999" y="2096474"/>
                </a:lnTo>
                <a:cubicBezTo>
                  <a:pt x="2064999" y="2014605"/>
                  <a:pt x="1998633" y="1948238"/>
                  <a:pt x="1916764" y="1948238"/>
                </a:cubicBezTo>
                <a:cubicBezTo>
                  <a:pt x="1908940" y="1947891"/>
                  <a:pt x="1901105" y="1948603"/>
                  <a:pt x="1893471" y="1950357"/>
                </a:cubicBezTo>
                <a:cubicBezTo>
                  <a:pt x="1887194" y="1923496"/>
                  <a:pt x="1868232" y="1901372"/>
                  <a:pt x="1842647" y="1891063"/>
                </a:cubicBezTo>
                <a:lnTo>
                  <a:pt x="1662646" y="1819063"/>
                </a:lnTo>
                <a:lnTo>
                  <a:pt x="1546176" y="1550120"/>
                </a:lnTo>
                <a:cubicBezTo>
                  <a:pt x="1521416" y="1483854"/>
                  <a:pt x="1458093" y="1439949"/>
                  <a:pt x="1387351" y="1440002"/>
                </a:cubicBezTo>
                <a:close/>
                <a:moveTo>
                  <a:pt x="2439099" y="1292922"/>
                </a:moveTo>
                <a:cubicBezTo>
                  <a:pt x="2399349" y="1293509"/>
                  <a:pt x="2361057" y="1307986"/>
                  <a:pt x="2330859" y="1333841"/>
                </a:cubicBezTo>
                <a:cubicBezTo>
                  <a:pt x="2291040" y="1362001"/>
                  <a:pt x="2118341" y="1482783"/>
                  <a:pt x="2072359" y="1516001"/>
                </a:cubicBezTo>
                <a:cubicBezTo>
                  <a:pt x="2018459" y="1553843"/>
                  <a:pt x="2007461" y="1623142"/>
                  <a:pt x="2062240" y="1667142"/>
                </a:cubicBezTo>
                <a:cubicBezTo>
                  <a:pt x="2147600" y="1734463"/>
                  <a:pt x="2234279" y="1802003"/>
                  <a:pt x="2320519" y="1868003"/>
                </a:cubicBezTo>
                <a:lnTo>
                  <a:pt x="2214039" y="2264004"/>
                </a:lnTo>
                <a:lnTo>
                  <a:pt x="2430519" y="2264004"/>
                </a:lnTo>
                <a:lnTo>
                  <a:pt x="2430519" y="2880004"/>
                </a:lnTo>
                <a:lnTo>
                  <a:pt x="2606519" y="2880004"/>
                </a:lnTo>
                <a:lnTo>
                  <a:pt x="2606519" y="2264004"/>
                </a:lnTo>
                <a:lnTo>
                  <a:pt x="2817061" y="2264004"/>
                </a:lnTo>
                <a:lnTo>
                  <a:pt x="2787141" y="2152683"/>
                </a:lnTo>
                <a:cubicBezTo>
                  <a:pt x="2782207" y="2137505"/>
                  <a:pt x="2779251" y="2121755"/>
                  <a:pt x="2778341" y="2105823"/>
                </a:cubicBezTo>
                <a:cubicBezTo>
                  <a:pt x="2777890" y="2076115"/>
                  <a:pt x="2792880" y="2048302"/>
                  <a:pt x="2817941" y="2032342"/>
                </a:cubicBezTo>
                <a:cubicBezTo>
                  <a:pt x="2858243" y="1994908"/>
                  <a:pt x="2880790" y="1942143"/>
                  <a:pt x="2879979" y="1887142"/>
                </a:cubicBezTo>
                <a:cubicBezTo>
                  <a:pt x="2877570" y="1830381"/>
                  <a:pt x="2857065" y="1775876"/>
                  <a:pt x="2821461" y="1731601"/>
                </a:cubicBezTo>
                <a:lnTo>
                  <a:pt x="2722021" y="1588602"/>
                </a:lnTo>
                <a:lnTo>
                  <a:pt x="2612021" y="1429983"/>
                </a:lnTo>
                <a:cubicBezTo>
                  <a:pt x="2592661" y="1402481"/>
                  <a:pt x="2574839" y="1372341"/>
                  <a:pt x="2552839" y="1346602"/>
                </a:cubicBezTo>
                <a:cubicBezTo>
                  <a:pt x="2524295" y="1313335"/>
                  <a:pt x="2482926" y="1293814"/>
                  <a:pt x="2439099" y="1292922"/>
                </a:cubicBezTo>
                <a:close/>
                <a:moveTo>
                  <a:pt x="1503823" y="1080004"/>
                </a:moveTo>
                <a:cubicBezTo>
                  <a:pt x="1410260" y="1080004"/>
                  <a:pt x="1334411" y="1155853"/>
                  <a:pt x="1334411" y="1249416"/>
                </a:cubicBezTo>
                <a:cubicBezTo>
                  <a:pt x="1334411" y="1342979"/>
                  <a:pt x="1410260" y="1418828"/>
                  <a:pt x="1503823" y="1418828"/>
                </a:cubicBezTo>
                <a:cubicBezTo>
                  <a:pt x="1597386" y="1418828"/>
                  <a:pt x="1673235" y="1342979"/>
                  <a:pt x="1673235" y="1249416"/>
                </a:cubicBezTo>
                <a:cubicBezTo>
                  <a:pt x="1673235" y="1155853"/>
                  <a:pt x="1597386" y="1080004"/>
                  <a:pt x="1503823" y="1080004"/>
                </a:cubicBezTo>
                <a:close/>
                <a:moveTo>
                  <a:pt x="2449221" y="900003"/>
                </a:moveTo>
                <a:cubicBezTo>
                  <a:pt x="2352019" y="900003"/>
                  <a:pt x="2273221" y="978801"/>
                  <a:pt x="2273221" y="1076003"/>
                </a:cubicBezTo>
                <a:cubicBezTo>
                  <a:pt x="2273221" y="1173205"/>
                  <a:pt x="2352019" y="1252003"/>
                  <a:pt x="2449221" y="1252003"/>
                </a:cubicBezTo>
                <a:cubicBezTo>
                  <a:pt x="2546422" y="1252003"/>
                  <a:pt x="2625221" y="1173205"/>
                  <a:pt x="2625221" y="1076003"/>
                </a:cubicBezTo>
                <a:cubicBezTo>
                  <a:pt x="2625221" y="978801"/>
                  <a:pt x="2546422" y="900003"/>
                  <a:pt x="2449221" y="900003"/>
                </a:cubicBezTo>
                <a:close/>
                <a:moveTo>
                  <a:pt x="847527" y="802884"/>
                </a:moveTo>
                <a:lnTo>
                  <a:pt x="886204" y="802884"/>
                </a:lnTo>
                <a:cubicBezTo>
                  <a:pt x="900687" y="802884"/>
                  <a:pt x="911193" y="804140"/>
                  <a:pt x="917723" y="806651"/>
                </a:cubicBezTo>
                <a:cubicBezTo>
                  <a:pt x="926764" y="810167"/>
                  <a:pt x="934445" y="817095"/>
                  <a:pt x="940766" y="827434"/>
                </a:cubicBezTo>
                <a:cubicBezTo>
                  <a:pt x="947086" y="837773"/>
                  <a:pt x="950247" y="852570"/>
                  <a:pt x="950247" y="871824"/>
                </a:cubicBezTo>
                <a:cubicBezTo>
                  <a:pt x="950247" y="885721"/>
                  <a:pt x="948635" y="897546"/>
                  <a:pt x="945412" y="907299"/>
                </a:cubicBezTo>
                <a:cubicBezTo>
                  <a:pt x="942189" y="917052"/>
                  <a:pt x="937689" y="924816"/>
                  <a:pt x="931913" y="930593"/>
                </a:cubicBezTo>
                <a:cubicBezTo>
                  <a:pt x="927811" y="934695"/>
                  <a:pt x="922306" y="937876"/>
                  <a:pt x="915400" y="940136"/>
                </a:cubicBezTo>
                <a:cubicBezTo>
                  <a:pt x="908493" y="942397"/>
                  <a:pt x="898971" y="943527"/>
                  <a:pt x="886832" y="943527"/>
                </a:cubicBezTo>
                <a:lnTo>
                  <a:pt x="847527" y="943527"/>
                </a:lnTo>
                <a:close/>
                <a:moveTo>
                  <a:pt x="304979" y="801503"/>
                </a:moveTo>
                <a:lnTo>
                  <a:pt x="363245" y="801503"/>
                </a:lnTo>
                <a:cubicBezTo>
                  <a:pt x="376891" y="801503"/>
                  <a:pt x="386874" y="804307"/>
                  <a:pt x="393194" y="809916"/>
                </a:cubicBezTo>
                <a:cubicBezTo>
                  <a:pt x="399515" y="815525"/>
                  <a:pt x="402675" y="822683"/>
                  <a:pt x="402675" y="831389"/>
                </a:cubicBezTo>
                <a:cubicBezTo>
                  <a:pt x="402675" y="837333"/>
                  <a:pt x="401043" y="842838"/>
                  <a:pt x="397778" y="847902"/>
                </a:cubicBezTo>
                <a:cubicBezTo>
                  <a:pt x="394513" y="852967"/>
                  <a:pt x="389741" y="856651"/>
                  <a:pt x="383463" y="858953"/>
                </a:cubicBezTo>
                <a:cubicBezTo>
                  <a:pt x="377184" y="861255"/>
                  <a:pt x="368477" y="862406"/>
                  <a:pt x="357343" y="862406"/>
                </a:cubicBezTo>
                <a:lnTo>
                  <a:pt x="304979" y="862406"/>
                </a:lnTo>
                <a:close/>
                <a:moveTo>
                  <a:pt x="823166" y="781159"/>
                </a:moveTo>
                <a:lnTo>
                  <a:pt x="823166" y="965250"/>
                </a:lnTo>
                <a:lnTo>
                  <a:pt x="889594" y="965250"/>
                </a:lnTo>
                <a:cubicBezTo>
                  <a:pt x="900729" y="965250"/>
                  <a:pt x="910586" y="964204"/>
                  <a:pt x="919167" y="962111"/>
                </a:cubicBezTo>
                <a:cubicBezTo>
                  <a:pt x="927748" y="960018"/>
                  <a:pt x="935073" y="956941"/>
                  <a:pt x="941142" y="952881"/>
                </a:cubicBezTo>
                <a:cubicBezTo>
                  <a:pt x="947212" y="948821"/>
                  <a:pt x="952800" y="943254"/>
                  <a:pt x="957907" y="936180"/>
                </a:cubicBezTo>
                <a:cubicBezTo>
                  <a:pt x="963013" y="929106"/>
                  <a:pt x="967199" y="920169"/>
                  <a:pt x="970464" y="909370"/>
                </a:cubicBezTo>
                <a:cubicBezTo>
                  <a:pt x="973729" y="898570"/>
                  <a:pt x="975361" y="886180"/>
                  <a:pt x="975361" y="872200"/>
                </a:cubicBezTo>
                <a:cubicBezTo>
                  <a:pt x="975361" y="855792"/>
                  <a:pt x="972954" y="841204"/>
                  <a:pt x="968141" y="828437"/>
                </a:cubicBezTo>
                <a:cubicBezTo>
                  <a:pt x="963327" y="815671"/>
                  <a:pt x="956065" y="805185"/>
                  <a:pt x="946354" y="796981"/>
                </a:cubicBezTo>
                <a:cubicBezTo>
                  <a:pt x="938903" y="790619"/>
                  <a:pt x="929904" y="786224"/>
                  <a:pt x="919355" y="783796"/>
                </a:cubicBezTo>
                <a:cubicBezTo>
                  <a:pt x="911821" y="782038"/>
                  <a:pt x="900896" y="781159"/>
                  <a:pt x="886581" y="781159"/>
                </a:cubicBezTo>
                <a:close/>
                <a:moveTo>
                  <a:pt x="641940" y="781159"/>
                </a:moveTo>
                <a:lnTo>
                  <a:pt x="641940" y="965250"/>
                </a:lnTo>
                <a:lnTo>
                  <a:pt x="665296" y="965250"/>
                </a:lnTo>
                <a:lnTo>
                  <a:pt x="665296" y="820589"/>
                </a:lnTo>
                <a:lnTo>
                  <a:pt x="761988" y="965250"/>
                </a:lnTo>
                <a:lnTo>
                  <a:pt x="786977" y="965250"/>
                </a:lnTo>
                <a:lnTo>
                  <a:pt x="786977" y="781159"/>
                </a:lnTo>
                <a:lnTo>
                  <a:pt x="763621" y="781159"/>
                </a:lnTo>
                <a:lnTo>
                  <a:pt x="763621" y="925694"/>
                </a:lnTo>
                <a:lnTo>
                  <a:pt x="666929" y="781159"/>
                </a:lnTo>
                <a:close/>
                <a:moveTo>
                  <a:pt x="471243" y="781159"/>
                </a:moveTo>
                <a:lnTo>
                  <a:pt x="471243" y="965250"/>
                </a:lnTo>
                <a:lnTo>
                  <a:pt x="608621" y="965250"/>
                </a:lnTo>
                <a:lnTo>
                  <a:pt x="608621" y="943526"/>
                </a:lnTo>
                <a:lnTo>
                  <a:pt x="495604" y="943526"/>
                </a:lnTo>
                <a:lnTo>
                  <a:pt x="495604" y="880865"/>
                </a:lnTo>
                <a:lnTo>
                  <a:pt x="597445" y="880865"/>
                </a:lnTo>
                <a:lnTo>
                  <a:pt x="597445" y="859266"/>
                </a:lnTo>
                <a:lnTo>
                  <a:pt x="495604" y="859266"/>
                </a:lnTo>
                <a:lnTo>
                  <a:pt x="495604" y="802883"/>
                </a:lnTo>
                <a:lnTo>
                  <a:pt x="604351" y="802883"/>
                </a:lnTo>
                <a:lnTo>
                  <a:pt x="604351" y="781159"/>
                </a:lnTo>
                <a:close/>
                <a:moveTo>
                  <a:pt x="280618" y="781159"/>
                </a:moveTo>
                <a:lnTo>
                  <a:pt x="280618" y="965250"/>
                </a:lnTo>
                <a:lnTo>
                  <a:pt x="304979" y="965250"/>
                </a:lnTo>
                <a:lnTo>
                  <a:pt x="304979" y="883501"/>
                </a:lnTo>
                <a:lnTo>
                  <a:pt x="333233" y="883501"/>
                </a:lnTo>
                <a:cubicBezTo>
                  <a:pt x="339512" y="883501"/>
                  <a:pt x="344032" y="883795"/>
                  <a:pt x="346795" y="884381"/>
                </a:cubicBezTo>
                <a:cubicBezTo>
                  <a:pt x="350562" y="885301"/>
                  <a:pt x="354267" y="886934"/>
                  <a:pt x="357908" y="889278"/>
                </a:cubicBezTo>
                <a:cubicBezTo>
                  <a:pt x="361550" y="891622"/>
                  <a:pt x="365673" y="895724"/>
                  <a:pt x="370277" y="901584"/>
                </a:cubicBezTo>
                <a:cubicBezTo>
                  <a:pt x="374882" y="907444"/>
                  <a:pt x="380742" y="915900"/>
                  <a:pt x="387858" y="926950"/>
                </a:cubicBezTo>
                <a:lnTo>
                  <a:pt x="412219" y="965250"/>
                </a:lnTo>
                <a:lnTo>
                  <a:pt x="442859" y="965250"/>
                </a:lnTo>
                <a:lnTo>
                  <a:pt x="410838" y="915146"/>
                </a:lnTo>
                <a:cubicBezTo>
                  <a:pt x="404475" y="905351"/>
                  <a:pt x="397736" y="897189"/>
                  <a:pt x="390620" y="890659"/>
                </a:cubicBezTo>
                <a:cubicBezTo>
                  <a:pt x="387272" y="887645"/>
                  <a:pt x="382374" y="884590"/>
                  <a:pt x="375928" y="881492"/>
                </a:cubicBezTo>
                <a:cubicBezTo>
                  <a:pt x="393592" y="879065"/>
                  <a:pt x="406652" y="873372"/>
                  <a:pt x="415107" y="864414"/>
                </a:cubicBezTo>
                <a:cubicBezTo>
                  <a:pt x="423562" y="855457"/>
                  <a:pt x="427790" y="844448"/>
                  <a:pt x="427790" y="831388"/>
                </a:cubicBezTo>
                <a:cubicBezTo>
                  <a:pt x="427790" y="821259"/>
                  <a:pt x="425237" y="812008"/>
                  <a:pt x="420130" y="803637"/>
                </a:cubicBezTo>
                <a:cubicBezTo>
                  <a:pt x="415023" y="795265"/>
                  <a:pt x="408201" y="789426"/>
                  <a:pt x="399662" y="786119"/>
                </a:cubicBezTo>
                <a:cubicBezTo>
                  <a:pt x="391123" y="782812"/>
                  <a:pt x="378649" y="781159"/>
                  <a:pt x="362241" y="781159"/>
                </a:cubicBezTo>
                <a:close/>
                <a:moveTo>
                  <a:pt x="114028" y="781159"/>
                </a:moveTo>
                <a:lnTo>
                  <a:pt x="114028" y="802883"/>
                </a:lnTo>
                <a:lnTo>
                  <a:pt x="174680" y="802883"/>
                </a:lnTo>
                <a:lnTo>
                  <a:pt x="174680" y="965250"/>
                </a:lnTo>
                <a:lnTo>
                  <a:pt x="199041" y="965250"/>
                </a:lnTo>
                <a:lnTo>
                  <a:pt x="199041" y="802883"/>
                </a:lnTo>
                <a:lnTo>
                  <a:pt x="259944" y="802883"/>
                </a:lnTo>
                <a:lnTo>
                  <a:pt x="259944" y="781159"/>
                </a:lnTo>
                <a:close/>
                <a:moveTo>
                  <a:pt x="1077206" y="778020"/>
                </a:moveTo>
                <a:cubicBezTo>
                  <a:pt x="1064816" y="778020"/>
                  <a:pt x="1053556" y="780113"/>
                  <a:pt x="1043427" y="784298"/>
                </a:cubicBezTo>
                <a:cubicBezTo>
                  <a:pt x="1033297" y="788484"/>
                  <a:pt x="1025595" y="794616"/>
                  <a:pt x="1020321" y="802695"/>
                </a:cubicBezTo>
                <a:cubicBezTo>
                  <a:pt x="1015047" y="810773"/>
                  <a:pt x="1012410" y="819459"/>
                  <a:pt x="1012410" y="828751"/>
                </a:cubicBezTo>
                <a:cubicBezTo>
                  <a:pt x="1012410" y="837207"/>
                  <a:pt x="1014566" y="844846"/>
                  <a:pt x="1018877" y="851669"/>
                </a:cubicBezTo>
                <a:cubicBezTo>
                  <a:pt x="1023189" y="858491"/>
                  <a:pt x="1029739" y="864205"/>
                  <a:pt x="1038529" y="868809"/>
                </a:cubicBezTo>
                <a:cubicBezTo>
                  <a:pt x="1045310" y="872409"/>
                  <a:pt x="1057156" y="876239"/>
                  <a:pt x="1074067" y="880299"/>
                </a:cubicBezTo>
                <a:cubicBezTo>
                  <a:pt x="1090977" y="884360"/>
                  <a:pt x="1101902" y="887352"/>
                  <a:pt x="1106842" y="889278"/>
                </a:cubicBezTo>
                <a:cubicBezTo>
                  <a:pt x="1114543" y="892208"/>
                  <a:pt x="1120069" y="895829"/>
                  <a:pt x="1123417" y="900140"/>
                </a:cubicBezTo>
                <a:cubicBezTo>
                  <a:pt x="1126766" y="904451"/>
                  <a:pt x="1128440" y="909495"/>
                  <a:pt x="1128440" y="915272"/>
                </a:cubicBezTo>
                <a:cubicBezTo>
                  <a:pt x="1128440" y="920964"/>
                  <a:pt x="1126703" y="926217"/>
                  <a:pt x="1123229" y="931031"/>
                </a:cubicBezTo>
                <a:cubicBezTo>
                  <a:pt x="1119755" y="935845"/>
                  <a:pt x="1114460" y="939633"/>
                  <a:pt x="1107344" y="942396"/>
                </a:cubicBezTo>
                <a:cubicBezTo>
                  <a:pt x="1100228" y="945158"/>
                  <a:pt x="1092024" y="946540"/>
                  <a:pt x="1082731" y="946540"/>
                </a:cubicBezTo>
                <a:cubicBezTo>
                  <a:pt x="1072267" y="946540"/>
                  <a:pt x="1062849" y="944719"/>
                  <a:pt x="1054477" y="941077"/>
                </a:cubicBezTo>
                <a:cubicBezTo>
                  <a:pt x="1046106" y="937435"/>
                  <a:pt x="1039932" y="932664"/>
                  <a:pt x="1035955" y="926762"/>
                </a:cubicBezTo>
                <a:cubicBezTo>
                  <a:pt x="1031979" y="920860"/>
                  <a:pt x="1029446" y="913304"/>
                  <a:pt x="1028358" y="904096"/>
                </a:cubicBezTo>
                <a:lnTo>
                  <a:pt x="1005378" y="906105"/>
                </a:lnTo>
                <a:cubicBezTo>
                  <a:pt x="1005713" y="918411"/>
                  <a:pt x="1009082" y="929441"/>
                  <a:pt x="1015487" y="939193"/>
                </a:cubicBezTo>
                <a:cubicBezTo>
                  <a:pt x="1021891" y="948946"/>
                  <a:pt x="1030723" y="956251"/>
                  <a:pt x="1041983" y="961106"/>
                </a:cubicBezTo>
                <a:cubicBezTo>
                  <a:pt x="1053243" y="965962"/>
                  <a:pt x="1067202" y="968389"/>
                  <a:pt x="1083862" y="968389"/>
                </a:cubicBezTo>
                <a:cubicBezTo>
                  <a:pt x="1097005" y="968389"/>
                  <a:pt x="1108830" y="965983"/>
                  <a:pt x="1119336" y="961169"/>
                </a:cubicBezTo>
                <a:cubicBezTo>
                  <a:pt x="1129842" y="956355"/>
                  <a:pt x="1137900" y="949616"/>
                  <a:pt x="1143509" y="940951"/>
                </a:cubicBezTo>
                <a:cubicBezTo>
                  <a:pt x="1149118" y="932287"/>
                  <a:pt x="1151923" y="923057"/>
                  <a:pt x="1151923" y="913263"/>
                </a:cubicBezTo>
                <a:cubicBezTo>
                  <a:pt x="1151923" y="903384"/>
                  <a:pt x="1149369" y="894657"/>
                  <a:pt x="1144263" y="887080"/>
                </a:cubicBezTo>
                <a:cubicBezTo>
                  <a:pt x="1139156" y="879504"/>
                  <a:pt x="1131245" y="873246"/>
                  <a:pt x="1120529" y="868307"/>
                </a:cubicBezTo>
                <a:cubicBezTo>
                  <a:pt x="1113162" y="864958"/>
                  <a:pt x="1099579" y="861045"/>
                  <a:pt x="1079780" y="856566"/>
                </a:cubicBezTo>
                <a:cubicBezTo>
                  <a:pt x="1059982" y="852087"/>
                  <a:pt x="1047738" y="847713"/>
                  <a:pt x="1043050" y="843443"/>
                </a:cubicBezTo>
                <a:cubicBezTo>
                  <a:pt x="1038278" y="839174"/>
                  <a:pt x="1035892" y="833732"/>
                  <a:pt x="1035892" y="827119"/>
                </a:cubicBezTo>
                <a:cubicBezTo>
                  <a:pt x="1035892" y="819501"/>
                  <a:pt x="1039262" y="812992"/>
                  <a:pt x="1046001" y="807592"/>
                </a:cubicBezTo>
                <a:cubicBezTo>
                  <a:pt x="1052740" y="802193"/>
                  <a:pt x="1063477" y="799493"/>
                  <a:pt x="1078211" y="799493"/>
                </a:cubicBezTo>
                <a:cubicBezTo>
                  <a:pt x="1092359" y="799493"/>
                  <a:pt x="1103053" y="802465"/>
                  <a:pt x="1110295" y="808408"/>
                </a:cubicBezTo>
                <a:cubicBezTo>
                  <a:pt x="1117536" y="814352"/>
                  <a:pt x="1121785" y="823142"/>
                  <a:pt x="1123041" y="834779"/>
                </a:cubicBezTo>
                <a:lnTo>
                  <a:pt x="1146397" y="833021"/>
                </a:lnTo>
                <a:cubicBezTo>
                  <a:pt x="1145979" y="822222"/>
                  <a:pt x="1142965" y="812552"/>
                  <a:pt x="1137356" y="804013"/>
                </a:cubicBezTo>
                <a:cubicBezTo>
                  <a:pt x="1131747" y="795474"/>
                  <a:pt x="1123731" y="789007"/>
                  <a:pt x="1113309" y="784612"/>
                </a:cubicBezTo>
                <a:cubicBezTo>
                  <a:pt x="1102886" y="780217"/>
                  <a:pt x="1090852" y="778020"/>
                  <a:pt x="1077206" y="778020"/>
                </a:cubicBezTo>
                <a:close/>
                <a:moveTo>
                  <a:pt x="2104828" y="498084"/>
                </a:moveTo>
                <a:lnTo>
                  <a:pt x="2151918" y="498084"/>
                </a:lnTo>
                <a:cubicBezTo>
                  <a:pt x="2162969" y="498084"/>
                  <a:pt x="2170545" y="498628"/>
                  <a:pt x="2174647" y="499717"/>
                </a:cubicBezTo>
                <a:cubicBezTo>
                  <a:pt x="2181009" y="501475"/>
                  <a:pt x="2186137" y="505095"/>
                  <a:pt x="2190030" y="510579"/>
                </a:cubicBezTo>
                <a:cubicBezTo>
                  <a:pt x="2193922" y="516062"/>
                  <a:pt x="2195869" y="522655"/>
                  <a:pt x="2195869" y="530357"/>
                </a:cubicBezTo>
                <a:cubicBezTo>
                  <a:pt x="2195869" y="540988"/>
                  <a:pt x="2192562" y="549234"/>
                  <a:pt x="2185949" y="555095"/>
                </a:cubicBezTo>
                <a:cubicBezTo>
                  <a:pt x="2179335" y="560955"/>
                  <a:pt x="2168159" y="563885"/>
                  <a:pt x="2152420" y="563885"/>
                </a:cubicBezTo>
                <a:lnTo>
                  <a:pt x="2104828" y="563885"/>
                </a:lnTo>
                <a:close/>
                <a:moveTo>
                  <a:pt x="761802" y="498084"/>
                </a:moveTo>
                <a:lnTo>
                  <a:pt x="800479" y="498084"/>
                </a:lnTo>
                <a:cubicBezTo>
                  <a:pt x="814962" y="498084"/>
                  <a:pt x="825468" y="499340"/>
                  <a:pt x="831998" y="501851"/>
                </a:cubicBezTo>
                <a:cubicBezTo>
                  <a:pt x="841039" y="505367"/>
                  <a:pt x="848720" y="512295"/>
                  <a:pt x="855041" y="522634"/>
                </a:cubicBezTo>
                <a:cubicBezTo>
                  <a:pt x="861361" y="532973"/>
                  <a:pt x="864522" y="547770"/>
                  <a:pt x="864522" y="567024"/>
                </a:cubicBezTo>
                <a:cubicBezTo>
                  <a:pt x="864522" y="580921"/>
                  <a:pt x="862910" y="592746"/>
                  <a:pt x="859687" y="602499"/>
                </a:cubicBezTo>
                <a:cubicBezTo>
                  <a:pt x="856464" y="612252"/>
                  <a:pt x="851964" y="620016"/>
                  <a:pt x="846188" y="625793"/>
                </a:cubicBezTo>
                <a:cubicBezTo>
                  <a:pt x="842086" y="629895"/>
                  <a:pt x="836581" y="633076"/>
                  <a:pt x="829675" y="635336"/>
                </a:cubicBezTo>
                <a:cubicBezTo>
                  <a:pt x="822768" y="637597"/>
                  <a:pt x="813246" y="638727"/>
                  <a:pt x="801107" y="638727"/>
                </a:cubicBezTo>
                <a:lnTo>
                  <a:pt x="761802" y="638727"/>
                </a:lnTo>
                <a:close/>
                <a:moveTo>
                  <a:pt x="504627" y="498084"/>
                </a:moveTo>
                <a:lnTo>
                  <a:pt x="543304" y="498084"/>
                </a:lnTo>
                <a:cubicBezTo>
                  <a:pt x="557787" y="498084"/>
                  <a:pt x="568293" y="499340"/>
                  <a:pt x="574823" y="501851"/>
                </a:cubicBezTo>
                <a:cubicBezTo>
                  <a:pt x="583864" y="505367"/>
                  <a:pt x="591545" y="512295"/>
                  <a:pt x="597866" y="522634"/>
                </a:cubicBezTo>
                <a:cubicBezTo>
                  <a:pt x="604186" y="532973"/>
                  <a:pt x="607347" y="547770"/>
                  <a:pt x="607347" y="567024"/>
                </a:cubicBezTo>
                <a:cubicBezTo>
                  <a:pt x="607347" y="580921"/>
                  <a:pt x="605735" y="592746"/>
                  <a:pt x="602512" y="602499"/>
                </a:cubicBezTo>
                <a:cubicBezTo>
                  <a:pt x="599289" y="612252"/>
                  <a:pt x="594789" y="620016"/>
                  <a:pt x="589013" y="625793"/>
                </a:cubicBezTo>
                <a:cubicBezTo>
                  <a:pt x="584911" y="629895"/>
                  <a:pt x="579406" y="633076"/>
                  <a:pt x="572500" y="635336"/>
                </a:cubicBezTo>
                <a:cubicBezTo>
                  <a:pt x="565593" y="637597"/>
                  <a:pt x="556071" y="638727"/>
                  <a:pt x="543932" y="638727"/>
                </a:cubicBezTo>
                <a:lnTo>
                  <a:pt x="504627" y="638727"/>
                </a:lnTo>
                <a:close/>
                <a:moveTo>
                  <a:pt x="1743254" y="496703"/>
                </a:moveTo>
                <a:lnTo>
                  <a:pt x="1801520" y="496703"/>
                </a:lnTo>
                <a:cubicBezTo>
                  <a:pt x="1815166" y="496703"/>
                  <a:pt x="1825149" y="499507"/>
                  <a:pt x="1831469" y="505116"/>
                </a:cubicBezTo>
                <a:cubicBezTo>
                  <a:pt x="1837790" y="510725"/>
                  <a:pt x="1840950" y="517883"/>
                  <a:pt x="1840950" y="526589"/>
                </a:cubicBezTo>
                <a:cubicBezTo>
                  <a:pt x="1840950" y="532533"/>
                  <a:pt x="1839318" y="538038"/>
                  <a:pt x="1836053" y="543102"/>
                </a:cubicBezTo>
                <a:cubicBezTo>
                  <a:pt x="1832788" y="548167"/>
                  <a:pt x="1828016" y="551851"/>
                  <a:pt x="1821737" y="554153"/>
                </a:cubicBezTo>
                <a:cubicBezTo>
                  <a:pt x="1815459" y="556455"/>
                  <a:pt x="1806752" y="557606"/>
                  <a:pt x="1795618" y="557606"/>
                </a:cubicBezTo>
                <a:lnTo>
                  <a:pt x="1743254" y="557606"/>
                </a:lnTo>
                <a:close/>
                <a:moveTo>
                  <a:pt x="1972054" y="495698"/>
                </a:moveTo>
                <a:cubicBezTo>
                  <a:pt x="1974900" y="505660"/>
                  <a:pt x="1979253" y="518385"/>
                  <a:pt x="1985113" y="533873"/>
                </a:cubicBezTo>
                <a:lnTo>
                  <a:pt x="2004326" y="584856"/>
                </a:lnTo>
                <a:lnTo>
                  <a:pt x="1941916" y="584856"/>
                </a:lnTo>
                <a:lnTo>
                  <a:pt x="1962133" y="530859"/>
                </a:lnTo>
                <a:cubicBezTo>
                  <a:pt x="1966403" y="519222"/>
                  <a:pt x="1969710" y="507502"/>
                  <a:pt x="1972054" y="495698"/>
                </a:cubicBezTo>
                <a:close/>
                <a:moveTo>
                  <a:pt x="190879" y="495698"/>
                </a:moveTo>
                <a:cubicBezTo>
                  <a:pt x="193725" y="505660"/>
                  <a:pt x="198079" y="518385"/>
                  <a:pt x="203939" y="533873"/>
                </a:cubicBezTo>
                <a:lnTo>
                  <a:pt x="223151" y="584856"/>
                </a:lnTo>
                <a:lnTo>
                  <a:pt x="160741" y="584856"/>
                </a:lnTo>
                <a:lnTo>
                  <a:pt x="180959" y="530859"/>
                </a:lnTo>
                <a:cubicBezTo>
                  <a:pt x="185228" y="519222"/>
                  <a:pt x="188535" y="507502"/>
                  <a:pt x="190879" y="495698"/>
                </a:cubicBezTo>
                <a:close/>
                <a:moveTo>
                  <a:pt x="1399336" y="494066"/>
                </a:moveTo>
                <a:cubicBezTo>
                  <a:pt x="1411475" y="494066"/>
                  <a:pt x="1422421" y="497142"/>
                  <a:pt x="1432174" y="503295"/>
                </a:cubicBezTo>
                <a:cubicBezTo>
                  <a:pt x="1441927" y="509449"/>
                  <a:pt x="1449336" y="518113"/>
                  <a:pt x="1454400" y="529289"/>
                </a:cubicBezTo>
                <a:cubicBezTo>
                  <a:pt x="1459465" y="540465"/>
                  <a:pt x="1461998" y="553546"/>
                  <a:pt x="1461998" y="568531"/>
                </a:cubicBezTo>
                <a:cubicBezTo>
                  <a:pt x="1461998" y="592223"/>
                  <a:pt x="1456075" y="610515"/>
                  <a:pt x="1444229" y="623407"/>
                </a:cubicBezTo>
                <a:cubicBezTo>
                  <a:pt x="1432383" y="636299"/>
                  <a:pt x="1417293" y="642745"/>
                  <a:pt x="1398960" y="642745"/>
                </a:cubicBezTo>
                <a:cubicBezTo>
                  <a:pt x="1380961" y="642745"/>
                  <a:pt x="1365996" y="636362"/>
                  <a:pt x="1354067" y="623595"/>
                </a:cubicBezTo>
                <a:cubicBezTo>
                  <a:pt x="1342137" y="610828"/>
                  <a:pt x="1336173" y="593353"/>
                  <a:pt x="1336173" y="571168"/>
                </a:cubicBezTo>
                <a:cubicBezTo>
                  <a:pt x="1336173" y="543458"/>
                  <a:pt x="1342389" y="523680"/>
                  <a:pt x="1354820" y="511834"/>
                </a:cubicBezTo>
                <a:cubicBezTo>
                  <a:pt x="1367252" y="499989"/>
                  <a:pt x="1382091" y="494066"/>
                  <a:pt x="1399336" y="494066"/>
                </a:cubicBezTo>
                <a:close/>
                <a:moveTo>
                  <a:pt x="2427510" y="476359"/>
                </a:moveTo>
                <a:lnTo>
                  <a:pt x="2427510" y="660450"/>
                </a:lnTo>
                <a:lnTo>
                  <a:pt x="2451871" y="660450"/>
                </a:lnTo>
                <a:lnTo>
                  <a:pt x="2451871" y="476359"/>
                </a:lnTo>
                <a:close/>
                <a:moveTo>
                  <a:pt x="2243144" y="476359"/>
                </a:moveTo>
                <a:lnTo>
                  <a:pt x="2243144" y="660450"/>
                </a:lnTo>
                <a:lnTo>
                  <a:pt x="2267505" y="660450"/>
                </a:lnTo>
                <a:lnTo>
                  <a:pt x="2267505" y="573679"/>
                </a:lnTo>
                <a:lnTo>
                  <a:pt x="2363193" y="573679"/>
                </a:lnTo>
                <a:lnTo>
                  <a:pt x="2363193" y="660450"/>
                </a:lnTo>
                <a:lnTo>
                  <a:pt x="2387554" y="660450"/>
                </a:lnTo>
                <a:lnTo>
                  <a:pt x="2387554" y="476359"/>
                </a:lnTo>
                <a:lnTo>
                  <a:pt x="2363193" y="476359"/>
                </a:lnTo>
                <a:lnTo>
                  <a:pt x="2363193" y="551954"/>
                </a:lnTo>
                <a:lnTo>
                  <a:pt x="2267505" y="551954"/>
                </a:lnTo>
                <a:lnTo>
                  <a:pt x="2267505" y="476359"/>
                </a:lnTo>
                <a:close/>
                <a:moveTo>
                  <a:pt x="2080466" y="476359"/>
                </a:moveTo>
                <a:lnTo>
                  <a:pt x="2080466" y="660450"/>
                </a:lnTo>
                <a:lnTo>
                  <a:pt x="2104827" y="660450"/>
                </a:lnTo>
                <a:lnTo>
                  <a:pt x="2104827" y="585608"/>
                </a:lnTo>
                <a:lnTo>
                  <a:pt x="2152043" y="585608"/>
                </a:lnTo>
                <a:cubicBezTo>
                  <a:pt x="2178078" y="585608"/>
                  <a:pt x="2196077" y="580187"/>
                  <a:pt x="2206039" y="569346"/>
                </a:cubicBezTo>
                <a:cubicBezTo>
                  <a:pt x="2216002" y="558505"/>
                  <a:pt x="2220983" y="545257"/>
                  <a:pt x="2220983" y="529602"/>
                </a:cubicBezTo>
                <a:cubicBezTo>
                  <a:pt x="2220983" y="520477"/>
                  <a:pt x="2219120" y="512106"/>
                  <a:pt x="2215395" y="504487"/>
                </a:cubicBezTo>
                <a:cubicBezTo>
                  <a:pt x="2211669" y="496869"/>
                  <a:pt x="2206751" y="490946"/>
                  <a:pt x="2200640" y="486719"/>
                </a:cubicBezTo>
                <a:cubicBezTo>
                  <a:pt x="2194529" y="482491"/>
                  <a:pt x="2186952" y="479624"/>
                  <a:pt x="2177911" y="478117"/>
                </a:cubicBezTo>
                <a:cubicBezTo>
                  <a:pt x="2171465" y="476945"/>
                  <a:pt x="2162131" y="476359"/>
                  <a:pt x="2149908" y="476359"/>
                </a:cubicBezTo>
                <a:close/>
                <a:moveTo>
                  <a:pt x="1959496" y="476359"/>
                </a:moveTo>
                <a:lnTo>
                  <a:pt x="1888798" y="660450"/>
                </a:lnTo>
                <a:lnTo>
                  <a:pt x="1914667" y="660450"/>
                </a:lnTo>
                <a:lnTo>
                  <a:pt x="1934884" y="604695"/>
                </a:lnTo>
                <a:lnTo>
                  <a:pt x="2011861" y="604695"/>
                </a:lnTo>
                <a:lnTo>
                  <a:pt x="2033334" y="660450"/>
                </a:lnTo>
                <a:lnTo>
                  <a:pt x="2061086" y="660450"/>
                </a:lnTo>
                <a:lnTo>
                  <a:pt x="1985741" y="476359"/>
                </a:lnTo>
                <a:close/>
                <a:moveTo>
                  <a:pt x="1718893" y="476359"/>
                </a:moveTo>
                <a:lnTo>
                  <a:pt x="1718893" y="660450"/>
                </a:lnTo>
                <a:lnTo>
                  <a:pt x="1743254" y="660450"/>
                </a:lnTo>
                <a:lnTo>
                  <a:pt x="1743254" y="578701"/>
                </a:lnTo>
                <a:lnTo>
                  <a:pt x="1771508" y="578701"/>
                </a:lnTo>
                <a:cubicBezTo>
                  <a:pt x="1777787" y="578701"/>
                  <a:pt x="1782307" y="578995"/>
                  <a:pt x="1785070" y="579581"/>
                </a:cubicBezTo>
                <a:cubicBezTo>
                  <a:pt x="1788837" y="580501"/>
                  <a:pt x="1792541" y="582134"/>
                  <a:pt x="1796183" y="584478"/>
                </a:cubicBezTo>
                <a:cubicBezTo>
                  <a:pt x="1799825" y="586822"/>
                  <a:pt x="1803948" y="590924"/>
                  <a:pt x="1808552" y="596784"/>
                </a:cubicBezTo>
                <a:cubicBezTo>
                  <a:pt x="1813157" y="602644"/>
                  <a:pt x="1819017" y="611100"/>
                  <a:pt x="1826132" y="622150"/>
                </a:cubicBezTo>
                <a:lnTo>
                  <a:pt x="1850494" y="660450"/>
                </a:lnTo>
                <a:lnTo>
                  <a:pt x="1881134" y="660450"/>
                </a:lnTo>
                <a:lnTo>
                  <a:pt x="1849112" y="610346"/>
                </a:lnTo>
                <a:cubicBezTo>
                  <a:pt x="1842750" y="600551"/>
                  <a:pt x="1836011" y="592389"/>
                  <a:pt x="1828895" y="585859"/>
                </a:cubicBezTo>
                <a:cubicBezTo>
                  <a:pt x="1825546" y="582845"/>
                  <a:pt x="1820649" y="579790"/>
                  <a:pt x="1814203" y="576692"/>
                </a:cubicBezTo>
                <a:cubicBezTo>
                  <a:pt x="1831867" y="574265"/>
                  <a:pt x="1844927" y="568572"/>
                  <a:pt x="1853382" y="559614"/>
                </a:cubicBezTo>
                <a:cubicBezTo>
                  <a:pt x="1861837" y="550657"/>
                  <a:pt x="1866065" y="539648"/>
                  <a:pt x="1866065" y="526588"/>
                </a:cubicBezTo>
                <a:cubicBezTo>
                  <a:pt x="1866065" y="516459"/>
                  <a:pt x="1863512" y="507208"/>
                  <a:pt x="1858405" y="498837"/>
                </a:cubicBezTo>
                <a:cubicBezTo>
                  <a:pt x="1853298" y="490465"/>
                  <a:pt x="1846475" y="484626"/>
                  <a:pt x="1837936" y="481319"/>
                </a:cubicBezTo>
                <a:cubicBezTo>
                  <a:pt x="1829397" y="478012"/>
                  <a:pt x="1816924" y="476359"/>
                  <a:pt x="1800515" y="476359"/>
                </a:cubicBezTo>
                <a:close/>
                <a:moveTo>
                  <a:pt x="1098637" y="476359"/>
                </a:moveTo>
                <a:lnTo>
                  <a:pt x="1098637" y="660450"/>
                </a:lnTo>
                <a:lnTo>
                  <a:pt x="1122120" y="660450"/>
                </a:lnTo>
                <a:lnTo>
                  <a:pt x="1122120" y="503734"/>
                </a:lnTo>
                <a:lnTo>
                  <a:pt x="1175363" y="660450"/>
                </a:lnTo>
                <a:lnTo>
                  <a:pt x="1197338" y="660450"/>
                </a:lnTo>
                <a:lnTo>
                  <a:pt x="1250833" y="506371"/>
                </a:lnTo>
                <a:lnTo>
                  <a:pt x="1250833" y="660450"/>
                </a:lnTo>
                <a:lnTo>
                  <a:pt x="1274315" y="660450"/>
                </a:lnTo>
                <a:lnTo>
                  <a:pt x="1274315" y="476359"/>
                </a:lnTo>
                <a:lnTo>
                  <a:pt x="1241540" y="476359"/>
                </a:lnTo>
                <a:lnTo>
                  <a:pt x="1197464" y="604444"/>
                </a:lnTo>
                <a:cubicBezTo>
                  <a:pt x="1193027" y="617420"/>
                  <a:pt x="1189762" y="627257"/>
                  <a:pt x="1187669" y="633954"/>
                </a:cubicBezTo>
                <a:cubicBezTo>
                  <a:pt x="1185828" y="627926"/>
                  <a:pt x="1182897" y="618843"/>
                  <a:pt x="1178879" y="606704"/>
                </a:cubicBezTo>
                <a:lnTo>
                  <a:pt x="1135305" y="476359"/>
                </a:lnTo>
                <a:close/>
                <a:moveTo>
                  <a:pt x="928443" y="476359"/>
                </a:moveTo>
                <a:lnTo>
                  <a:pt x="928443" y="660450"/>
                </a:lnTo>
                <a:lnTo>
                  <a:pt x="1065821" y="660450"/>
                </a:lnTo>
                <a:lnTo>
                  <a:pt x="1065821" y="638726"/>
                </a:lnTo>
                <a:lnTo>
                  <a:pt x="952805" y="638726"/>
                </a:lnTo>
                <a:lnTo>
                  <a:pt x="952805" y="576064"/>
                </a:lnTo>
                <a:lnTo>
                  <a:pt x="1054645" y="576064"/>
                </a:lnTo>
                <a:lnTo>
                  <a:pt x="1054645" y="554466"/>
                </a:lnTo>
                <a:lnTo>
                  <a:pt x="952805" y="554466"/>
                </a:lnTo>
                <a:lnTo>
                  <a:pt x="952805" y="498083"/>
                </a:lnTo>
                <a:lnTo>
                  <a:pt x="1061551" y="498083"/>
                </a:lnTo>
                <a:lnTo>
                  <a:pt x="1061551" y="476359"/>
                </a:lnTo>
                <a:close/>
                <a:moveTo>
                  <a:pt x="737441" y="476359"/>
                </a:moveTo>
                <a:lnTo>
                  <a:pt x="737441" y="660450"/>
                </a:lnTo>
                <a:lnTo>
                  <a:pt x="803869" y="660450"/>
                </a:lnTo>
                <a:cubicBezTo>
                  <a:pt x="815004" y="660450"/>
                  <a:pt x="824861" y="659404"/>
                  <a:pt x="833442" y="657311"/>
                </a:cubicBezTo>
                <a:cubicBezTo>
                  <a:pt x="842023" y="655218"/>
                  <a:pt x="849348" y="652141"/>
                  <a:pt x="855417" y="648081"/>
                </a:cubicBezTo>
                <a:cubicBezTo>
                  <a:pt x="861487" y="644021"/>
                  <a:pt x="867075" y="638454"/>
                  <a:pt x="872182" y="631380"/>
                </a:cubicBezTo>
                <a:cubicBezTo>
                  <a:pt x="877288" y="624306"/>
                  <a:pt x="881474" y="615369"/>
                  <a:pt x="884739" y="604570"/>
                </a:cubicBezTo>
                <a:cubicBezTo>
                  <a:pt x="888004" y="593770"/>
                  <a:pt x="889636" y="581380"/>
                  <a:pt x="889636" y="567400"/>
                </a:cubicBezTo>
                <a:cubicBezTo>
                  <a:pt x="889636" y="550992"/>
                  <a:pt x="887229" y="536404"/>
                  <a:pt x="882416" y="523637"/>
                </a:cubicBezTo>
                <a:cubicBezTo>
                  <a:pt x="877602" y="510871"/>
                  <a:pt x="870340" y="500385"/>
                  <a:pt x="860629" y="492181"/>
                </a:cubicBezTo>
                <a:cubicBezTo>
                  <a:pt x="853178" y="485819"/>
                  <a:pt x="844179" y="481424"/>
                  <a:pt x="833630" y="478996"/>
                </a:cubicBezTo>
                <a:cubicBezTo>
                  <a:pt x="826096" y="477238"/>
                  <a:pt x="815171" y="476359"/>
                  <a:pt x="800856" y="476359"/>
                </a:cubicBezTo>
                <a:close/>
                <a:moveTo>
                  <a:pt x="480266" y="476359"/>
                </a:moveTo>
                <a:lnTo>
                  <a:pt x="480266" y="660450"/>
                </a:lnTo>
                <a:lnTo>
                  <a:pt x="546694" y="660450"/>
                </a:lnTo>
                <a:cubicBezTo>
                  <a:pt x="557829" y="660450"/>
                  <a:pt x="567686" y="659404"/>
                  <a:pt x="576267" y="657311"/>
                </a:cubicBezTo>
                <a:cubicBezTo>
                  <a:pt x="584848" y="655218"/>
                  <a:pt x="592173" y="652141"/>
                  <a:pt x="598242" y="648081"/>
                </a:cubicBezTo>
                <a:cubicBezTo>
                  <a:pt x="604312" y="644021"/>
                  <a:pt x="609900" y="638454"/>
                  <a:pt x="615007" y="631380"/>
                </a:cubicBezTo>
                <a:cubicBezTo>
                  <a:pt x="620113" y="624306"/>
                  <a:pt x="624299" y="615369"/>
                  <a:pt x="627564" y="604570"/>
                </a:cubicBezTo>
                <a:cubicBezTo>
                  <a:pt x="630829" y="593770"/>
                  <a:pt x="632461" y="581380"/>
                  <a:pt x="632461" y="567400"/>
                </a:cubicBezTo>
                <a:cubicBezTo>
                  <a:pt x="632461" y="550992"/>
                  <a:pt x="630054" y="536404"/>
                  <a:pt x="625241" y="523637"/>
                </a:cubicBezTo>
                <a:cubicBezTo>
                  <a:pt x="620427" y="510871"/>
                  <a:pt x="613165" y="500385"/>
                  <a:pt x="603454" y="492181"/>
                </a:cubicBezTo>
                <a:cubicBezTo>
                  <a:pt x="596003" y="485819"/>
                  <a:pt x="587004" y="481424"/>
                  <a:pt x="576455" y="478996"/>
                </a:cubicBezTo>
                <a:cubicBezTo>
                  <a:pt x="568921" y="477238"/>
                  <a:pt x="557996" y="476359"/>
                  <a:pt x="543681" y="476359"/>
                </a:cubicBezTo>
                <a:close/>
                <a:moveTo>
                  <a:pt x="299040" y="476359"/>
                </a:moveTo>
                <a:lnTo>
                  <a:pt x="299040" y="660450"/>
                </a:lnTo>
                <a:lnTo>
                  <a:pt x="322397" y="660450"/>
                </a:lnTo>
                <a:lnTo>
                  <a:pt x="322397" y="515789"/>
                </a:lnTo>
                <a:lnTo>
                  <a:pt x="419088" y="660450"/>
                </a:lnTo>
                <a:lnTo>
                  <a:pt x="444077" y="660450"/>
                </a:lnTo>
                <a:lnTo>
                  <a:pt x="444077" y="476359"/>
                </a:lnTo>
                <a:lnTo>
                  <a:pt x="420721" y="476359"/>
                </a:lnTo>
                <a:lnTo>
                  <a:pt x="420721" y="620894"/>
                </a:lnTo>
                <a:lnTo>
                  <a:pt x="324029" y="476359"/>
                </a:lnTo>
                <a:close/>
                <a:moveTo>
                  <a:pt x="178322" y="476359"/>
                </a:moveTo>
                <a:lnTo>
                  <a:pt x="107624" y="660450"/>
                </a:lnTo>
                <a:lnTo>
                  <a:pt x="133492" y="660450"/>
                </a:lnTo>
                <a:lnTo>
                  <a:pt x="153709" y="604695"/>
                </a:lnTo>
                <a:lnTo>
                  <a:pt x="230686" y="604695"/>
                </a:lnTo>
                <a:lnTo>
                  <a:pt x="252159" y="660450"/>
                </a:lnTo>
                <a:lnTo>
                  <a:pt x="279911" y="660450"/>
                </a:lnTo>
                <a:lnTo>
                  <a:pt x="204566" y="476359"/>
                </a:lnTo>
                <a:close/>
                <a:moveTo>
                  <a:pt x="2579431" y="473220"/>
                </a:moveTo>
                <a:cubicBezTo>
                  <a:pt x="2563190" y="473220"/>
                  <a:pt x="2548309" y="476924"/>
                  <a:pt x="2534789" y="484333"/>
                </a:cubicBezTo>
                <a:cubicBezTo>
                  <a:pt x="2521269" y="491742"/>
                  <a:pt x="2510847" y="502583"/>
                  <a:pt x="2503521" y="516856"/>
                </a:cubicBezTo>
                <a:cubicBezTo>
                  <a:pt x="2496196" y="531130"/>
                  <a:pt x="2492534" y="547852"/>
                  <a:pt x="2492534" y="567023"/>
                </a:cubicBezTo>
                <a:cubicBezTo>
                  <a:pt x="2492534" y="584603"/>
                  <a:pt x="2495778" y="601054"/>
                  <a:pt x="2502266" y="616374"/>
                </a:cubicBezTo>
                <a:cubicBezTo>
                  <a:pt x="2508754" y="631694"/>
                  <a:pt x="2518214" y="643393"/>
                  <a:pt x="2530645" y="651471"/>
                </a:cubicBezTo>
                <a:cubicBezTo>
                  <a:pt x="2543077" y="659550"/>
                  <a:pt x="2559213" y="663589"/>
                  <a:pt x="2579054" y="663589"/>
                </a:cubicBezTo>
                <a:cubicBezTo>
                  <a:pt x="2598225" y="663589"/>
                  <a:pt x="2614445" y="658336"/>
                  <a:pt x="2627714" y="647830"/>
                </a:cubicBezTo>
                <a:cubicBezTo>
                  <a:pt x="2640983" y="637323"/>
                  <a:pt x="2650171" y="622066"/>
                  <a:pt x="2655277" y="602058"/>
                </a:cubicBezTo>
                <a:lnTo>
                  <a:pt x="2630916" y="595905"/>
                </a:lnTo>
                <a:cubicBezTo>
                  <a:pt x="2627567" y="611393"/>
                  <a:pt x="2621163" y="623071"/>
                  <a:pt x="2611703" y="630940"/>
                </a:cubicBezTo>
                <a:cubicBezTo>
                  <a:pt x="2602243" y="638809"/>
                  <a:pt x="2590691" y="642744"/>
                  <a:pt x="2577045" y="642744"/>
                </a:cubicBezTo>
                <a:cubicBezTo>
                  <a:pt x="2565827" y="642744"/>
                  <a:pt x="2555404" y="639856"/>
                  <a:pt x="2545777" y="634080"/>
                </a:cubicBezTo>
                <a:cubicBezTo>
                  <a:pt x="2536150" y="628303"/>
                  <a:pt x="2529055" y="619576"/>
                  <a:pt x="2524492" y="607897"/>
                </a:cubicBezTo>
                <a:cubicBezTo>
                  <a:pt x="2519930" y="596219"/>
                  <a:pt x="2517648" y="582552"/>
                  <a:pt x="2517648" y="566898"/>
                </a:cubicBezTo>
                <a:cubicBezTo>
                  <a:pt x="2517648" y="554759"/>
                  <a:pt x="2519574" y="542976"/>
                  <a:pt x="2523425" y="531549"/>
                </a:cubicBezTo>
                <a:cubicBezTo>
                  <a:pt x="2527276" y="520121"/>
                  <a:pt x="2533952" y="511017"/>
                  <a:pt x="2543454" y="504236"/>
                </a:cubicBezTo>
                <a:cubicBezTo>
                  <a:pt x="2552956" y="497455"/>
                  <a:pt x="2564780" y="494065"/>
                  <a:pt x="2578928" y="494065"/>
                </a:cubicBezTo>
                <a:cubicBezTo>
                  <a:pt x="2591235" y="494065"/>
                  <a:pt x="2601448" y="497120"/>
                  <a:pt x="2609568" y="503232"/>
                </a:cubicBezTo>
                <a:cubicBezTo>
                  <a:pt x="2617689" y="509343"/>
                  <a:pt x="2623884" y="519096"/>
                  <a:pt x="2628153" y="532490"/>
                </a:cubicBezTo>
                <a:lnTo>
                  <a:pt x="2652138" y="526840"/>
                </a:lnTo>
                <a:cubicBezTo>
                  <a:pt x="2647199" y="509845"/>
                  <a:pt x="2638450" y="496660"/>
                  <a:pt x="2625893" y="487284"/>
                </a:cubicBezTo>
                <a:cubicBezTo>
                  <a:pt x="2613336" y="477908"/>
                  <a:pt x="2597848" y="473220"/>
                  <a:pt x="2579431" y="473220"/>
                </a:cubicBezTo>
                <a:close/>
                <a:moveTo>
                  <a:pt x="1604509" y="473220"/>
                </a:moveTo>
                <a:cubicBezTo>
                  <a:pt x="1586175" y="473220"/>
                  <a:pt x="1569976" y="476987"/>
                  <a:pt x="1555912" y="484521"/>
                </a:cubicBezTo>
                <a:cubicBezTo>
                  <a:pt x="1541847" y="492056"/>
                  <a:pt x="1531069" y="503587"/>
                  <a:pt x="1523577" y="519117"/>
                </a:cubicBezTo>
                <a:cubicBezTo>
                  <a:pt x="1516084" y="534646"/>
                  <a:pt x="1512338" y="551368"/>
                  <a:pt x="1512338" y="569283"/>
                </a:cubicBezTo>
                <a:cubicBezTo>
                  <a:pt x="1512338" y="587366"/>
                  <a:pt x="1516105" y="603733"/>
                  <a:pt x="1523639" y="618383"/>
                </a:cubicBezTo>
                <a:cubicBezTo>
                  <a:pt x="1531174" y="633033"/>
                  <a:pt x="1542329" y="644230"/>
                  <a:pt x="1557105" y="651974"/>
                </a:cubicBezTo>
                <a:cubicBezTo>
                  <a:pt x="1571881" y="659717"/>
                  <a:pt x="1588310" y="663589"/>
                  <a:pt x="1606392" y="663589"/>
                </a:cubicBezTo>
                <a:cubicBezTo>
                  <a:pt x="1619787" y="663589"/>
                  <a:pt x="1632847" y="661183"/>
                  <a:pt x="1645571" y="656369"/>
                </a:cubicBezTo>
                <a:cubicBezTo>
                  <a:pt x="1658296" y="651555"/>
                  <a:pt x="1670644" y="644377"/>
                  <a:pt x="1682616" y="634833"/>
                </a:cubicBezTo>
                <a:lnTo>
                  <a:pt x="1682616" y="566521"/>
                </a:lnTo>
                <a:lnTo>
                  <a:pt x="1604634" y="566646"/>
                </a:lnTo>
                <a:lnTo>
                  <a:pt x="1604634" y="588245"/>
                </a:lnTo>
                <a:lnTo>
                  <a:pt x="1658757" y="588245"/>
                </a:lnTo>
                <a:lnTo>
                  <a:pt x="1658757" y="622527"/>
                </a:lnTo>
                <a:cubicBezTo>
                  <a:pt x="1653566" y="627131"/>
                  <a:pt x="1645948" y="631463"/>
                  <a:pt x="1635902" y="635524"/>
                </a:cubicBezTo>
                <a:cubicBezTo>
                  <a:pt x="1625856" y="639584"/>
                  <a:pt x="1615559" y="641614"/>
                  <a:pt x="1605011" y="641614"/>
                </a:cubicBezTo>
                <a:cubicBezTo>
                  <a:pt x="1592872" y="641614"/>
                  <a:pt x="1581403" y="638935"/>
                  <a:pt x="1570604" y="633577"/>
                </a:cubicBezTo>
                <a:cubicBezTo>
                  <a:pt x="1559805" y="628219"/>
                  <a:pt x="1551579" y="620015"/>
                  <a:pt x="1545929" y="608965"/>
                </a:cubicBezTo>
                <a:cubicBezTo>
                  <a:pt x="1540278" y="597914"/>
                  <a:pt x="1537452" y="584185"/>
                  <a:pt x="1537452" y="567777"/>
                </a:cubicBezTo>
                <a:cubicBezTo>
                  <a:pt x="1537452" y="554466"/>
                  <a:pt x="1539796" y="542118"/>
                  <a:pt x="1544485" y="530732"/>
                </a:cubicBezTo>
                <a:cubicBezTo>
                  <a:pt x="1547247" y="524119"/>
                  <a:pt x="1551119" y="518049"/>
                  <a:pt x="1556100" y="512524"/>
                </a:cubicBezTo>
                <a:cubicBezTo>
                  <a:pt x="1561081" y="506999"/>
                  <a:pt x="1567632" y="502541"/>
                  <a:pt x="1575752" y="499151"/>
                </a:cubicBezTo>
                <a:cubicBezTo>
                  <a:pt x="1583873" y="495760"/>
                  <a:pt x="1593500" y="494065"/>
                  <a:pt x="1604634" y="494065"/>
                </a:cubicBezTo>
                <a:cubicBezTo>
                  <a:pt x="1613927" y="494065"/>
                  <a:pt x="1622382" y="495676"/>
                  <a:pt x="1630000" y="498899"/>
                </a:cubicBezTo>
                <a:cubicBezTo>
                  <a:pt x="1637618" y="502122"/>
                  <a:pt x="1643479" y="506413"/>
                  <a:pt x="1647581" y="511771"/>
                </a:cubicBezTo>
                <a:cubicBezTo>
                  <a:pt x="1651683" y="517129"/>
                  <a:pt x="1655115" y="524495"/>
                  <a:pt x="1657878" y="533872"/>
                </a:cubicBezTo>
                <a:lnTo>
                  <a:pt x="1679853" y="527844"/>
                </a:lnTo>
                <a:cubicBezTo>
                  <a:pt x="1676672" y="515454"/>
                  <a:pt x="1672026" y="505408"/>
                  <a:pt x="1665914" y="497706"/>
                </a:cubicBezTo>
                <a:cubicBezTo>
                  <a:pt x="1659803" y="490005"/>
                  <a:pt x="1651369" y="483998"/>
                  <a:pt x="1640611" y="479687"/>
                </a:cubicBezTo>
                <a:cubicBezTo>
                  <a:pt x="1629854" y="475375"/>
                  <a:pt x="1617820" y="473220"/>
                  <a:pt x="1604509" y="473220"/>
                </a:cubicBezTo>
                <a:close/>
                <a:moveTo>
                  <a:pt x="1399210" y="473094"/>
                </a:moveTo>
                <a:cubicBezTo>
                  <a:pt x="1373258" y="473094"/>
                  <a:pt x="1352078" y="481738"/>
                  <a:pt x="1335669" y="499025"/>
                </a:cubicBezTo>
                <a:cubicBezTo>
                  <a:pt x="1319261" y="516312"/>
                  <a:pt x="1311057" y="540234"/>
                  <a:pt x="1311057" y="570790"/>
                </a:cubicBezTo>
                <a:cubicBezTo>
                  <a:pt x="1311057" y="586947"/>
                  <a:pt x="1314573" y="602267"/>
                  <a:pt x="1321605" y="616750"/>
                </a:cubicBezTo>
                <a:cubicBezTo>
                  <a:pt x="1328637" y="631233"/>
                  <a:pt x="1338976" y="642660"/>
                  <a:pt x="1352622" y="651032"/>
                </a:cubicBezTo>
                <a:cubicBezTo>
                  <a:pt x="1366268" y="659404"/>
                  <a:pt x="1381755" y="663589"/>
                  <a:pt x="1399084" y="663589"/>
                </a:cubicBezTo>
                <a:cubicBezTo>
                  <a:pt x="1415074" y="663589"/>
                  <a:pt x="1429975" y="659801"/>
                  <a:pt x="1443788" y="652225"/>
                </a:cubicBezTo>
                <a:cubicBezTo>
                  <a:pt x="1457601" y="644649"/>
                  <a:pt x="1468275" y="633493"/>
                  <a:pt x="1475810" y="618760"/>
                </a:cubicBezTo>
                <a:cubicBezTo>
                  <a:pt x="1483344" y="604025"/>
                  <a:pt x="1487111" y="587324"/>
                  <a:pt x="1487111" y="568656"/>
                </a:cubicBezTo>
                <a:cubicBezTo>
                  <a:pt x="1487111" y="550238"/>
                  <a:pt x="1483532" y="533767"/>
                  <a:pt x="1476375" y="519242"/>
                </a:cubicBezTo>
                <a:cubicBezTo>
                  <a:pt x="1469217" y="504718"/>
                  <a:pt x="1458815" y="493395"/>
                  <a:pt x="1445170" y="485275"/>
                </a:cubicBezTo>
                <a:cubicBezTo>
                  <a:pt x="1431524" y="477154"/>
                  <a:pt x="1416204" y="473094"/>
                  <a:pt x="1399210" y="473094"/>
                </a:cubicBezTo>
                <a:close/>
                <a:moveTo>
                  <a:pt x="514153" y="193284"/>
                </a:moveTo>
                <a:lnTo>
                  <a:pt x="561243" y="193284"/>
                </a:lnTo>
                <a:cubicBezTo>
                  <a:pt x="572294" y="193284"/>
                  <a:pt x="579870" y="193828"/>
                  <a:pt x="583972" y="194917"/>
                </a:cubicBezTo>
                <a:cubicBezTo>
                  <a:pt x="590335" y="196675"/>
                  <a:pt x="595462" y="200295"/>
                  <a:pt x="599355" y="205779"/>
                </a:cubicBezTo>
                <a:cubicBezTo>
                  <a:pt x="603248" y="211262"/>
                  <a:pt x="605194" y="217855"/>
                  <a:pt x="605194" y="225557"/>
                </a:cubicBezTo>
                <a:cubicBezTo>
                  <a:pt x="605194" y="236189"/>
                  <a:pt x="601887" y="244435"/>
                  <a:pt x="595274" y="250295"/>
                </a:cubicBezTo>
                <a:cubicBezTo>
                  <a:pt x="588660" y="256155"/>
                  <a:pt x="577484" y="259085"/>
                  <a:pt x="561746" y="259085"/>
                </a:cubicBezTo>
                <a:lnTo>
                  <a:pt x="514153" y="259085"/>
                </a:lnTo>
                <a:close/>
                <a:moveTo>
                  <a:pt x="152203" y="193284"/>
                </a:moveTo>
                <a:lnTo>
                  <a:pt x="199293" y="193284"/>
                </a:lnTo>
                <a:cubicBezTo>
                  <a:pt x="210344" y="193284"/>
                  <a:pt x="217920" y="193828"/>
                  <a:pt x="222022" y="194917"/>
                </a:cubicBezTo>
                <a:cubicBezTo>
                  <a:pt x="228385" y="196675"/>
                  <a:pt x="233512" y="200295"/>
                  <a:pt x="237405" y="205779"/>
                </a:cubicBezTo>
                <a:cubicBezTo>
                  <a:pt x="241298" y="211262"/>
                  <a:pt x="243244" y="217855"/>
                  <a:pt x="243244" y="225557"/>
                </a:cubicBezTo>
                <a:cubicBezTo>
                  <a:pt x="243244" y="236189"/>
                  <a:pt x="239937" y="244435"/>
                  <a:pt x="233324" y="250295"/>
                </a:cubicBezTo>
                <a:cubicBezTo>
                  <a:pt x="226710" y="256155"/>
                  <a:pt x="215534" y="259085"/>
                  <a:pt x="199796" y="259085"/>
                </a:cubicBezTo>
                <a:lnTo>
                  <a:pt x="152203" y="259085"/>
                </a:lnTo>
                <a:close/>
                <a:moveTo>
                  <a:pt x="2038529" y="191903"/>
                </a:moveTo>
                <a:lnTo>
                  <a:pt x="2096795" y="191903"/>
                </a:lnTo>
                <a:cubicBezTo>
                  <a:pt x="2110441" y="191903"/>
                  <a:pt x="2120424" y="194707"/>
                  <a:pt x="2126744" y="200316"/>
                </a:cubicBezTo>
                <a:cubicBezTo>
                  <a:pt x="2133065" y="205925"/>
                  <a:pt x="2136225" y="213083"/>
                  <a:pt x="2136225" y="221789"/>
                </a:cubicBezTo>
                <a:cubicBezTo>
                  <a:pt x="2136225" y="227733"/>
                  <a:pt x="2134593" y="233238"/>
                  <a:pt x="2131328" y="238302"/>
                </a:cubicBezTo>
                <a:cubicBezTo>
                  <a:pt x="2128063" y="243367"/>
                  <a:pt x="2123291" y="247051"/>
                  <a:pt x="2117012" y="249353"/>
                </a:cubicBezTo>
                <a:cubicBezTo>
                  <a:pt x="2110734" y="251655"/>
                  <a:pt x="2102027" y="252806"/>
                  <a:pt x="2090893" y="252806"/>
                </a:cubicBezTo>
                <a:lnTo>
                  <a:pt x="2038529" y="252806"/>
                </a:lnTo>
                <a:close/>
                <a:moveTo>
                  <a:pt x="1038604" y="190898"/>
                </a:moveTo>
                <a:cubicBezTo>
                  <a:pt x="1041450" y="200860"/>
                  <a:pt x="1045804" y="213585"/>
                  <a:pt x="1051664" y="229073"/>
                </a:cubicBezTo>
                <a:lnTo>
                  <a:pt x="1070876" y="280056"/>
                </a:lnTo>
                <a:lnTo>
                  <a:pt x="1008466" y="280056"/>
                </a:lnTo>
                <a:lnTo>
                  <a:pt x="1028684" y="226059"/>
                </a:lnTo>
                <a:cubicBezTo>
                  <a:pt x="1032953" y="214422"/>
                  <a:pt x="1036260" y="202702"/>
                  <a:pt x="1038604" y="190898"/>
                </a:cubicBezTo>
                <a:close/>
                <a:moveTo>
                  <a:pt x="2285160" y="189266"/>
                </a:moveTo>
                <a:cubicBezTo>
                  <a:pt x="2297299" y="189266"/>
                  <a:pt x="2308245" y="192342"/>
                  <a:pt x="2317998" y="198495"/>
                </a:cubicBezTo>
                <a:cubicBezTo>
                  <a:pt x="2327751" y="204649"/>
                  <a:pt x="2335160" y="213313"/>
                  <a:pt x="2340224" y="224489"/>
                </a:cubicBezTo>
                <a:cubicBezTo>
                  <a:pt x="2345289" y="235665"/>
                  <a:pt x="2347821" y="248746"/>
                  <a:pt x="2347821" y="263731"/>
                </a:cubicBezTo>
                <a:cubicBezTo>
                  <a:pt x="2347821" y="287423"/>
                  <a:pt x="2341899" y="305714"/>
                  <a:pt x="2330053" y="318607"/>
                </a:cubicBezTo>
                <a:cubicBezTo>
                  <a:pt x="2318207" y="331499"/>
                  <a:pt x="2303117" y="337945"/>
                  <a:pt x="2284783" y="337945"/>
                </a:cubicBezTo>
                <a:cubicBezTo>
                  <a:pt x="2266785" y="337945"/>
                  <a:pt x="2251820" y="331562"/>
                  <a:pt x="2239891" y="318795"/>
                </a:cubicBezTo>
                <a:cubicBezTo>
                  <a:pt x="2227961" y="306028"/>
                  <a:pt x="2221997" y="288553"/>
                  <a:pt x="2221997" y="266368"/>
                </a:cubicBezTo>
                <a:cubicBezTo>
                  <a:pt x="2221997" y="238658"/>
                  <a:pt x="2228213" y="218880"/>
                  <a:pt x="2240644" y="207034"/>
                </a:cubicBezTo>
                <a:cubicBezTo>
                  <a:pt x="2253076" y="195189"/>
                  <a:pt x="2267915" y="189266"/>
                  <a:pt x="2285160" y="189266"/>
                </a:cubicBezTo>
                <a:close/>
                <a:moveTo>
                  <a:pt x="1437436" y="189266"/>
                </a:moveTo>
                <a:cubicBezTo>
                  <a:pt x="1449575" y="189266"/>
                  <a:pt x="1460521" y="192342"/>
                  <a:pt x="1470274" y="198495"/>
                </a:cubicBezTo>
                <a:cubicBezTo>
                  <a:pt x="1480027" y="204649"/>
                  <a:pt x="1487436" y="213313"/>
                  <a:pt x="1492500" y="224489"/>
                </a:cubicBezTo>
                <a:cubicBezTo>
                  <a:pt x="1497565" y="235665"/>
                  <a:pt x="1500098" y="248746"/>
                  <a:pt x="1500098" y="263731"/>
                </a:cubicBezTo>
                <a:cubicBezTo>
                  <a:pt x="1500098" y="287423"/>
                  <a:pt x="1494175" y="305714"/>
                  <a:pt x="1482329" y="318607"/>
                </a:cubicBezTo>
                <a:cubicBezTo>
                  <a:pt x="1470483" y="331499"/>
                  <a:pt x="1455393" y="337945"/>
                  <a:pt x="1437060" y="337945"/>
                </a:cubicBezTo>
                <a:cubicBezTo>
                  <a:pt x="1419061" y="337945"/>
                  <a:pt x="1404096" y="331562"/>
                  <a:pt x="1392167" y="318795"/>
                </a:cubicBezTo>
                <a:cubicBezTo>
                  <a:pt x="1380237" y="306028"/>
                  <a:pt x="1374273" y="288553"/>
                  <a:pt x="1374273" y="266368"/>
                </a:cubicBezTo>
                <a:cubicBezTo>
                  <a:pt x="1374273" y="238658"/>
                  <a:pt x="1380489" y="218880"/>
                  <a:pt x="1392920" y="207034"/>
                </a:cubicBezTo>
                <a:cubicBezTo>
                  <a:pt x="1405352" y="195189"/>
                  <a:pt x="1420191" y="189266"/>
                  <a:pt x="1437436" y="189266"/>
                </a:cubicBezTo>
                <a:close/>
                <a:moveTo>
                  <a:pt x="370636" y="189266"/>
                </a:moveTo>
                <a:cubicBezTo>
                  <a:pt x="382775" y="189266"/>
                  <a:pt x="393721" y="192342"/>
                  <a:pt x="403474" y="198495"/>
                </a:cubicBezTo>
                <a:cubicBezTo>
                  <a:pt x="413227" y="204649"/>
                  <a:pt x="420636" y="213313"/>
                  <a:pt x="425701" y="224489"/>
                </a:cubicBezTo>
                <a:cubicBezTo>
                  <a:pt x="430765" y="235665"/>
                  <a:pt x="433298" y="248746"/>
                  <a:pt x="433298" y="263731"/>
                </a:cubicBezTo>
                <a:cubicBezTo>
                  <a:pt x="433298" y="287423"/>
                  <a:pt x="427375" y="305714"/>
                  <a:pt x="415529" y="318607"/>
                </a:cubicBezTo>
                <a:cubicBezTo>
                  <a:pt x="403683" y="331499"/>
                  <a:pt x="388593" y="337945"/>
                  <a:pt x="370260" y="337945"/>
                </a:cubicBezTo>
                <a:cubicBezTo>
                  <a:pt x="352261" y="337945"/>
                  <a:pt x="337297" y="331562"/>
                  <a:pt x="325367" y="318795"/>
                </a:cubicBezTo>
                <a:cubicBezTo>
                  <a:pt x="313438" y="306028"/>
                  <a:pt x="307473" y="288553"/>
                  <a:pt x="307473" y="266368"/>
                </a:cubicBezTo>
                <a:cubicBezTo>
                  <a:pt x="307473" y="238658"/>
                  <a:pt x="313689" y="218880"/>
                  <a:pt x="326120" y="207034"/>
                </a:cubicBezTo>
                <a:cubicBezTo>
                  <a:pt x="338552" y="195189"/>
                  <a:pt x="353391" y="189266"/>
                  <a:pt x="370636" y="189266"/>
                </a:cubicBezTo>
                <a:close/>
                <a:moveTo>
                  <a:pt x="2814644" y="171559"/>
                </a:moveTo>
                <a:lnTo>
                  <a:pt x="2814644" y="355650"/>
                </a:lnTo>
                <a:lnTo>
                  <a:pt x="2839006" y="355650"/>
                </a:lnTo>
                <a:lnTo>
                  <a:pt x="2839006" y="268879"/>
                </a:lnTo>
                <a:lnTo>
                  <a:pt x="2934693" y="268879"/>
                </a:lnTo>
                <a:lnTo>
                  <a:pt x="2934693" y="355650"/>
                </a:lnTo>
                <a:lnTo>
                  <a:pt x="2959054" y="355650"/>
                </a:lnTo>
                <a:lnTo>
                  <a:pt x="2959054" y="171559"/>
                </a:lnTo>
                <a:lnTo>
                  <a:pt x="2934693" y="171559"/>
                </a:lnTo>
                <a:lnTo>
                  <a:pt x="2934693" y="247154"/>
                </a:lnTo>
                <a:lnTo>
                  <a:pt x="2839006" y="247154"/>
                </a:lnTo>
                <a:lnTo>
                  <a:pt x="2839006" y="171559"/>
                </a:lnTo>
                <a:close/>
                <a:moveTo>
                  <a:pt x="2647678" y="171559"/>
                </a:moveTo>
                <a:lnTo>
                  <a:pt x="2647678" y="193283"/>
                </a:lnTo>
                <a:lnTo>
                  <a:pt x="2708330" y="193283"/>
                </a:lnTo>
                <a:lnTo>
                  <a:pt x="2708330" y="355650"/>
                </a:lnTo>
                <a:lnTo>
                  <a:pt x="2732691" y="355650"/>
                </a:lnTo>
                <a:lnTo>
                  <a:pt x="2732691" y="193283"/>
                </a:lnTo>
                <a:lnTo>
                  <a:pt x="2793594" y="193283"/>
                </a:lnTo>
                <a:lnTo>
                  <a:pt x="2793594" y="171559"/>
                </a:lnTo>
                <a:close/>
                <a:moveTo>
                  <a:pt x="2387614" y="171559"/>
                </a:moveTo>
                <a:lnTo>
                  <a:pt x="2436462" y="355650"/>
                </a:lnTo>
                <a:lnTo>
                  <a:pt x="2461326" y="355650"/>
                </a:lnTo>
                <a:lnTo>
                  <a:pt x="2500379" y="215384"/>
                </a:lnTo>
                <a:cubicBezTo>
                  <a:pt x="2502054" y="209440"/>
                  <a:pt x="2503854" y="202241"/>
                  <a:pt x="2505779" y="193785"/>
                </a:cubicBezTo>
                <a:cubicBezTo>
                  <a:pt x="2506365" y="196464"/>
                  <a:pt x="2508291" y="203664"/>
                  <a:pt x="2511556" y="215384"/>
                </a:cubicBezTo>
                <a:lnTo>
                  <a:pt x="2550358" y="355650"/>
                </a:lnTo>
                <a:lnTo>
                  <a:pt x="2573840" y="355650"/>
                </a:lnTo>
                <a:lnTo>
                  <a:pt x="2624321" y="171559"/>
                </a:lnTo>
                <a:lnTo>
                  <a:pt x="2599834" y="171559"/>
                </a:lnTo>
                <a:lnTo>
                  <a:pt x="2570952" y="289849"/>
                </a:lnTo>
                <a:cubicBezTo>
                  <a:pt x="2567185" y="304918"/>
                  <a:pt x="2564129" y="318271"/>
                  <a:pt x="2561785" y="329907"/>
                </a:cubicBezTo>
                <a:cubicBezTo>
                  <a:pt x="2558855" y="309564"/>
                  <a:pt x="2554083" y="287840"/>
                  <a:pt x="2547470" y="264735"/>
                </a:cubicBezTo>
                <a:lnTo>
                  <a:pt x="2521099" y="171559"/>
                </a:lnTo>
                <a:lnTo>
                  <a:pt x="2491715" y="171559"/>
                </a:lnTo>
                <a:lnTo>
                  <a:pt x="2456680" y="295877"/>
                </a:lnTo>
                <a:cubicBezTo>
                  <a:pt x="2455843" y="298891"/>
                  <a:pt x="2453080" y="310234"/>
                  <a:pt x="2448392" y="329907"/>
                </a:cubicBezTo>
                <a:cubicBezTo>
                  <a:pt x="2446216" y="317434"/>
                  <a:pt x="2443620" y="304876"/>
                  <a:pt x="2440606" y="292235"/>
                </a:cubicBezTo>
                <a:lnTo>
                  <a:pt x="2412603" y="171559"/>
                </a:lnTo>
                <a:close/>
                <a:moveTo>
                  <a:pt x="2014168" y="171559"/>
                </a:moveTo>
                <a:lnTo>
                  <a:pt x="2014168" y="355650"/>
                </a:lnTo>
                <a:lnTo>
                  <a:pt x="2038529" y="355650"/>
                </a:lnTo>
                <a:lnTo>
                  <a:pt x="2038529" y="273901"/>
                </a:lnTo>
                <a:lnTo>
                  <a:pt x="2066783" y="273901"/>
                </a:lnTo>
                <a:cubicBezTo>
                  <a:pt x="2073062" y="273901"/>
                  <a:pt x="2077582" y="274195"/>
                  <a:pt x="2080345" y="274781"/>
                </a:cubicBezTo>
                <a:cubicBezTo>
                  <a:pt x="2084112" y="275701"/>
                  <a:pt x="2087816" y="277334"/>
                  <a:pt x="2091458" y="279678"/>
                </a:cubicBezTo>
                <a:cubicBezTo>
                  <a:pt x="2095100" y="282022"/>
                  <a:pt x="2099223" y="286124"/>
                  <a:pt x="2103827" y="291984"/>
                </a:cubicBezTo>
                <a:cubicBezTo>
                  <a:pt x="2108431" y="297844"/>
                  <a:pt x="2114292" y="306299"/>
                  <a:pt x="2121407" y="317350"/>
                </a:cubicBezTo>
                <a:lnTo>
                  <a:pt x="2145769" y="355650"/>
                </a:lnTo>
                <a:lnTo>
                  <a:pt x="2176409" y="355650"/>
                </a:lnTo>
                <a:lnTo>
                  <a:pt x="2144387" y="305546"/>
                </a:lnTo>
                <a:cubicBezTo>
                  <a:pt x="2138025" y="295751"/>
                  <a:pt x="2131286" y="287589"/>
                  <a:pt x="2124170" y="281059"/>
                </a:cubicBezTo>
                <a:cubicBezTo>
                  <a:pt x="2120821" y="278045"/>
                  <a:pt x="2115924" y="274990"/>
                  <a:pt x="2109478" y="271892"/>
                </a:cubicBezTo>
                <a:cubicBezTo>
                  <a:pt x="2127142" y="269465"/>
                  <a:pt x="2140202" y="263772"/>
                  <a:pt x="2148657" y="254814"/>
                </a:cubicBezTo>
                <a:cubicBezTo>
                  <a:pt x="2157112" y="245857"/>
                  <a:pt x="2161340" y="234848"/>
                  <a:pt x="2161340" y="221788"/>
                </a:cubicBezTo>
                <a:cubicBezTo>
                  <a:pt x="2161340" y="211659"/>
                  <a:pt x="2158787" y="202408"/>
                  <a:pt x="2153680" y="194037"/>
                </a:cubicBezTo>
                <a:cubicBezTo>
                  <a:pt x="2148573" y="185665"/>
                  <a:pt x="2141750" y="179826"/>
                  <a:pt x="2133211" y="176519"/>
                </a:cubicBezTo>
                <a:cubicBezTo>
                  <a:pt x="2124672" y="173212"/>
                  <a:pt x="2112199" y="171559"/>
                  <a:pt x="2095790" y="171559"/>
                </a:cubicBezTo>
                <a:close/>
                <a:moveTo>
                  <a:pt x="1556340" y="171559"/>
                </a:moveTo>
                <a:lnTo>
                  <a:pt x="1556340" y="355650"/>
                </a:lnTo>
                <a:lnTo>
                  <a:pt x="1579696" y="355650"/>
                </a:lnTo>
                <a:lnTo>
                  <a:pt x="1579696" y="210989"/>
                </a:lnTo>
                <a:lnTo>
                  <a:pt x="1676388" y="355650"/>
                </a:lnTo>
                <a:lnTo>
                  <a:pt x="1701377" y="355650"/>
                </a:lnTo>
                <a:lnTo>
                  <a:pt x="1701377" y="171559"/>
                </a:lnTo>
                <a:lnTo>
                  <a:pt x="1678021" y="171559"/>
                </a:lnTo>
                <a:lnTo>
                  <a:pt x="1678021" y="316094"/>
                </a:lnTo>
                <a:lnTo>
                  <a:pt x="1581329" y="171559"/>
                </a:lnTo>
                <a:close/>
                <a:moveTo>
                  <a:pt x="1284510" y="171559"/>
                </a:moveTo>
                <a:lnTo>
                  <a:pt x="1284510" y="355650"/>
                </a:lnTo>
                <a:lnTo>
                  <a:pt x="1308871" y="355650"/>
                </a:lnTo>
                <a:lnTo>
                  <a:pt x="1308871" y="171559"/>
                </a:lnTo>
                <a:close/>
                <a:moveTo>
                  <a:pt x="1114153" y="171559"/>
                </a:moveTo>
                <a:lnTo>
                  <a:pt x="1114153" y="193283"/>
                </a:lnTo>
                <a:lnTo>
                  <a:pt x="1174805" y="193283"/>
                </a:lnTo>
                <a:lnTo>
                  <a:pt x="1174805" y="355650"/>
                </a:lnTo>
                <a:lnTo>
                  <a:pt x="1199166" y="355650"/>
                </a:lnTo>
                <a:lnTo>
                  <a:pt x="1199166" y="193283"/>
                </a:lnTo>
                <a:lnTo>
                  <a:pt x="1260069" y="193283"/>
                </a:lnTo>
                <a:lnTo>
                  <a:pt x="1260069" y="171559"/>
                </a:lnTo>
                <a:close/>
                <a:moveTo>
                  <a:pt x="1026047" y="171559"/>
                </a:moveTo>
                <a:lnTo>
                  <a:pt x="955349" y="355650"/>
                </a:lnTo>
                <a:lnTo>
                  <a:pt x="981217" y="355650"/>
                </a:lnTo>
                <a:lnTo>
                  <a:pt x="1001434" y="299895"/>
                </a:lnTo>
                <a:lnTo>
                  <a:pt x="1078411" y="299895"/>
                </a:lnTo>
                <a:lnTo>
                  <a:pt x="1099884" y="355650"/>
                </a:lnTo>
                <a:lnTo>
                  <a:pt x="1127636" y="355650"/>
                </a:lnTo>
                <a:lnTo>
                  <a:pt x="1052291" y="171559"/>
                </a:lnTo>
                <a:close/>
                <a:moveTo>
                  <a:pt x="831686" y="171559"/>
                </a:moveTo>
                <a:lnTo>
                  <a:pt x="831686" y="355650"/>
                </a:lnTo>
                <a:lnTo>
                  <a:pt x="946712" y="355650"/>
                </a:lnTo>
                <a:lnTo>
                  <a:pt x="946712" y="333926"/>
                </a:lnTo>
                <a:lnTo>
                  <a:pt x="856048" y="333926"/>
                </a:lnTo>
                <a:lnTo>
                  <a:pt x="856048" y="171559"/>
                </a:lnTo>
                <a:close/>
                <a:moveTo>
                  <a:pt x="652093" y="171559"/>
                </a:moveTo>
                <a:lnTo>
                  <a:pt x="652093" y="277920"/>
                </a:lnTo>
                <a:cubicBezTo>
                  <a:pt x="652093" y="297426"/>
                  <a:pt x="654437" y="312808"/>
                  <a:pt x="659125" y="324068"/>
                </a:cubicBezTo>
                <a:cubicBezTo>
                  <a:pt x="663813" y="335328"/>
                  <a:pt x="671640" y="343930"/>
                  <a:pt x="682607" y="349874"/>
                </a:cubicBezTo>
                <a:cubicBezTo>
                  <a:pt x="693574" y="355817"/>
                  <a:pt x="707680" y="358789"/>
                  <a:pt x="724925" y="358789"/>
                </a:cubicBezTo>
                <a:cubicBezTo>
                  <a:pt x="742673" y="358789"/>
                  <a:pt x="757010" y="355378"/>
                  <a:pt x="767934" y="348555"/>
                </a:cubicBezTo>
                <a:cubicBezTo>
                  <a:pt x="778859" y="341732"/>
                  <a:pt x="786415" y="332879"/>
                  <a:pt x="790601" y="321996"/>
                </a:cubicBezTo>
                <a:cubicBezTo>
                  <a:pt x="794786" y="311113"/>
                  <a:pt x="796879" y="296421"/>
                  <a:pt x="796879" y="277920"/>
                </a:cubicBezTo>
                <a:lnTo>
                  <a:pt x="796879" y="171559"/>
                </a:lnTo>
                <a:lnTo>
                  <a:pt x="772518" y="171559"/>
                </a:lnTo>
                <a:lnTo>
                  <a:pt x="772518" y="277794"/>
                </a:lnTo>
                <a:cubicBezTo>
                  <a:pt x="772518" y="300900"/>
                  <a:pt x="768709" y="316513"/>
                  <a:pt x="761091" y="324633"/>
                </a:cubicBezTo>
                <a:cubicBezTo>
                  <a:pt x="753473" y="332754"/>
                  <a:pt x="740706" y="336814"/>
                  <a:pt x="722791" y="336814"/>
                </a:cubicBezTo>
                <a:cubicBezTo>
                  <a:pt x="712326" y="336814"/>
                  <a:pt x="703473" y="334763"/>
                  <a:pt x="696232" y="330661"/>
                </a:cubicBezTo>
                <a:cubicBezTo>
                  <a:pt x="688990" y="326559"/>
                  <a:pt x="683884" y="320720"/>
                  <a:pt x="680912" y="313143"/>
                </a:cubicBezTo>
                <a:cubicBezTo>
                  <a:pt x="677940" y="305567"/>
                  <a:pt x="676454" y="293784"/>
                  <a:pt x="676454" y="277794"/>
                </a:cubicBezTo>
                <a:lnTo>
                  <a:pt x="676454" y="171559"/>
                </a:lnTo>
                <a:close/>
                <a:moveTo>
                  <a:pt x="489791" y="171559"/>
                </a:moveTo>
                <a:lnTo>
                  <a:pt x="489791" y="355650"/>
                </a:lnTo>
                <a:lnTo>
                  <a:pt x="514152" y="355650"/>
                </a:lnTo>
                <a:lnTo>
                  <a:pt x="514152" y="280808"/>
                </a:lnTo>
                <a:lnTo>
                  <a:pt x="561368" y="280808"/>
                </a:lnTo>
                <a:cubicBezTo>
                  <a:pt x="587404" y="280808"/>
                  <a:pt x="605402" y="275387"/>
                  <a:pt x="615365" y="264546"/>
                </a:cubicBezTo>
                <a:cubicBezTo>
                  <a:pt x="625327" y="253705"/>
                  <a:pt x="630308" y="240457"/>
                  <a:pt x="630308" y="224802"/>
                </a:cubicBezTo>
                <a:cubicBezTo>
                  <a:pt x="630308" y="215677"/>
                  <a:pt x="628445" y="207306"/>
                  <a:pt x="624720" y="199687"/>
                </a:cubicBezTo>
                <a:cubicBezTo>
                  <a:pt x="620995" y="192069"/>
                  <a:pt x="616076" y="186146"/>
                  <a:pt x="609965" y="181919"/>
                </a:cubicBezTo>
                <a:cubicBezTo>
                  <a:pt x="603854" y="177691"/>
                  <a:pt x="596277" y="174824"/>
                  <a:pt x="587236" y="173317"/>
                </a:cubicBezTo>
                <a:cubicBezTo>
                  <a:pt x="580790" y="172145"/>
                  <a:pt x="571456" y="171559"/>
                  <a:pt x="559233" y="171559"/>
                </a:cubicBezTo>
                <a:close/>
                <a:moveTo>
                  <a:pt x="127841" y="171559"/>
                </a:moveTo>
                <a:lnTo>
                  <a:pt x="127841" y="355650"/>
                </a:lnTo>
                <a:lnTo>
                  <a:pt x="152202" y="355650"/>
                </a:lnTo>
                <a:lnTo>
                  <a:pt x="152202" y="280808"/>
                </a:lnTo>
                <a:lnTo>
                  <a:pt x="199418" y="280808"/>
                </a:lnTo>
                <a:cubicBezTo>
                  <a:pt x="225454" y="280808"/>
                  <a:pt x="243452" y="275387"/>
                  <a:pt x="253415" y="264546"/>
                </a:cubicBezTo>
                <a:cubicBezTo>
                  <a:pt x="263377" y="253705"/>
                  <a:pt x="268358" y="240457"/>
                  <a:pt x="268358" y="224802"/>
                </a:cubicBezTo>
                <a:cubicBezTo>
                  <a:pt x="268358" y="215677"/>
                  <a:pt x="266495" y="207306"/>
                  <a:pt x="262770" y="199687"/>
                </a:cubicBezTo>
                <a:cubicBezTo>
                  <a:pt x="259045" y="192069"/>
                  <a:pt x="254126" y="186146"/>
                  <a:pt x="248015" y="181919"/>
                </a:cubicBezTo>
                <a:cubicBezTo>
                  <a:pt x="241904" y="177691"/>
                  <a:pt x="234327" y="174824"/>
                  <a:pt x="225286" y="173317"/>
                </a:cubicBezTo>
                <a:cubicBezTo>
                  <a:pt x="218840" y="172145"/>
                  <a:pt x="209506" y="171559"/>
                  <a:pt x="197283" y="171559"/>
                </a:cubicBezTo>
                <a:close/>
                <a:moveTo>
                  <a:pt x="1899784" y="168420"/>
                </a:moveTo>
                <a:cubicBezTo>
                  <a:pt x="1881450" y="168420"/>
                  <a:pt x="1865251" y="172187"/>
                  <a:pt x="1851187" y="179721"/>
                </a:cubicBezTo>
                <a:cubicBezTo>
                  <a:pt x="1837122" y="187256"/>
                  <a:pt x="1826344" y="198787"/>
                  <a:pt x="1818852" y="214317"/>
                </a:cubicBezTo>
                <a:cubicBezTo>
                  <a:pt x="1811359" y="229846"/>
                  <a:pt x="1807613" y="246568"/>
                  <a:pt x="1807613" y="264483"/>
                </a:cubicBezTo>
                <a:cubicBezTo>
                  <a:pt x="1807613" y="282566"/>
                  <a:pt x="1811380" y="298933"/>
                  <a:pt x="1818914" y="313583"/>
                </a:cubicBezTo>
                <a:cubicBezTo>
                  <a:pt x="1826449" y="328233"/>
                  <a:pt x="1837604" y="339430"/>
                  <a:pt x="1852380" y="347174"/>
                </a:cubicBezTo>
                <a:cubicBezTo>
                  <a:pt x="1867156" y="354917"/>
                  <a:pt x="1883585" y="358789"/>
                  <a:pt x="1901667" y="358789"/>
                </a:cubicBezTo>
                <a:cubicBezTo>
                  <a:pt x="1915062" y="358789"/>
                  <a:pt x="1928122" y="356383"/>
                  <a:pt x="1940846" y="351569"/>
                </a:cubicBezTo>
                <a:cubicBezTo>
                  <a:pt x="1953571" y="346755"/>
                  <a:pt x="1965919" y="339577"/>
                  <a:pt x="1977891" y="330033"/>
                </a:cubicBezTo>
                <a:lnTo>
                  <a:pt x="1977891" y="261721"/>
                </a:lnTo>
                <a:lnTo>
                  <a:pt x="1899909" y="261846"/>
                </a:lnTo>
                <a:lnTo>
                  <a:pt x="1899909" y="283445"/>
                </a:lnTo>
                <a:lnTo>
                  <a:pt x="1954032" y="283445"/>
                </a:lnTo>
                <a:lnTo>
                  <a:pt x="1954032" y="317727"/>
                </a:lnTo>
                <a:cubicBezTo>
                  <a:pt x="1948841" y="322331"/>
                  <a:pt x="1941223" y="326663"/>
                  <a:pt x="1931177" y="330724"/>
                </a:cubicBezTo>
                <a:cubicBezTo>
                  <a:pt x="1921131" y="334784"/>
                  <a:pt x="1910834" y="336814"/>
                  <a:pt x="1900286" y="336814"/>
                </a:cubicBezTo>
                <a:cubicBezTo>
                  <a:pt x="1888147" y="336814"/>
                  <a:pt x="1876678" y="334135"/>
                  <a:pt x="1865879" y="328777"/>
                </a:cubicBezTo>
                <a:cubicBezTo>
                  <a:pt x="1855080" y="323419"/>
                  <a:pt x="1846854" y="315215"/>
                  <a:pt x="1841204" y="304165"/>
                </a:cubicBezTo>
                <a:cubicBezTo>
                  <a:pt x="1835553" y="293114"/>
                  <a:pt x="1832727" y="279385"/>
                  <a:pt x="1832727" y="262977"/>
                </a:cubicBezTo>
                <a:cubicBezTo>
                  <a:pt x="1832727" y="249666"/>
                  <a:pt x="1835071" y="237318"/>
                  <a:pt x="1839760" y="225932"/>
                </a:cubicBezTo>
                <a:cubicBezTo>
                  <a:pt x="1842522" y="219319"/>
                  <a:pt x="1846394" y="213249"/>
                  <a:pt x="1851375" y="207724"/>
                </a:cubicBezTo>
                <a:cubicBezTo>
                  <a:pt x="1856356" y="202199"/>
                  <a:pt x="1862907" y="197741"/>
                  <a:pt x="1871027" y="194351"/>
                </a:cubicBezTo>
                <a:cubicBezTo>
                  <a:pt x="1879148" y="190960"/>
                  <a:pt x="1888775" y="189265"/>
                  <a:pt x="1899909" y="189265"/>
                </a:cubicBezTo>
                <a:cubicBezTo>
                  <a:pt x="1909202" y="189265"/>
                  <a:pt x="1917657" y="190876"/>
                  <a:pt x="1925275" y="194099"/>
                </a:cubicBezTo>
                <a:cubicBezTo>
                  <a:pt x="1932893" y="197322"/>
                  <a:pt x="1938754" y="201613"/>
                  <a:pt x="1942856" y="206971"/>
                </a:cubicBezTo>
                <a:cubicBezTo>
                  <a:pt x="1946958" y="212329"/>
                  <a:pt x="1950390" y="219696"/>
                  <a:pt x="1953153" y="229072"/>
                </a:cubicBezTo>
                <a:lnTo>
                  <a:pt x="1975128" y="223044"/>
                </a:lnTo>
                <a:cubicBezTo>
                  <a:pt x="1971947" y="210654"/>
                  <a:pt x="1967301" y="200608"/>
                  <a:pt x="1961189" y="192906"/>
                </a:cubicBezTo>
                <a:cubicBezTo>
                  <a:pt x="1955078" y="185205"/>
                  <a:pt x="1946644" y="179198"/>
                  <a:pt x="1935886" y="174887"/>
                </a:cubicBezTo>
                <a:cubicBezTo>
                  <a:pt x="1925129" y="170575"/>
                  <a:pt x="1913095" y="168420"/>
                  <a:pt x="1899784" y="168420"/>
                </a:cubicBezTo>
                <a:close/>
                <a:moveTo>
                  <a:pt x="2285035" y="168294"/>
                </a:moveTo>
                <a:cubicBezTo>
                  <a:pt x="2259083" y="168294"/>
                  <a:pt x="2237903" y="176938"/>
                  <a:pt x="2221494" y="194225"/>
                </a:cubicBezTo>
                <a:cubicBezTo>
                  <a:pt x="2205086" y="211512"/>
                  <a:pt x="2196882" y="235434"/>
                  <a:pt x="2196882" y="265990"/>
                </a:cubicBezTo>
                <a:cubicBezTo>
                  <a:pt x="2196882" y="282147"/>
                  <a:pt x="2200398" y="297467"/>
                  <a:pt x="2207430" y="311950"/>
                </a:cubicBezTo>
                <a:cubicBezTo>
                  <a:pt x="2214462" y="326433"/>
                  <a:pt x="2224801" y="337860"/>
                  <a:pt x="2238447" y="346232"/>
                </a:cubicBezTo>
                <a:cubicBezTo>
                  <a:pt x="2252093" y="354604"/>
                  <a:pt x="2267580" y="358789"/>
                  <a:pt x="2284909" y="358789"/>
                </a:cubicBezTo>
                <a:cubicBezTo>
                  <a:pt x="2300899" y="358789"/>
                  <a:pt x="2315800" y="355001"/>
                  <a:pt x="2329613" y="347425"/>
                </a:cubicBezTo>
                <a:cubicBezTo>
                  <a:pt x="2343426" y="339849"/>
                  <a:pt x="2354100" y="328693"/>
                  <a:pt x="2361635" y="313959"/>
                </a:cubicBezTo>
                <a:cubicBezTo>
                  <a:pt x="2369169" y="299226"/>
                  <a:pt x="2372936" y="282524"/>
                  <a:pt x="2372936" y="263856"/>
                </a:cubicBezTo>
                <a:cubicBezTo>
                  <a:pt x="2372936" y="245438"/>
                  <a:pt x="2369357" y="228967"/>
                  <a:pt x="2362200" y="214442"/>
                </a:cubicBezTo>
                <a:cubicBezTo>
                  <a:pt x="2355042" y="199918"/>
                  <a:pt x="2344640" y="188595"/>
                  <a:pt x="2330995" y="180475"/>
                </a:cubicBezTo>
                <a:cubicBezTo>
                  <a:pt x="2317349" y="172354"/>
                  <a:pt x="2302029" y="168294"/>
                  <a:pt x="2285035" y="168294"/>
                </a:cubicBezTo>
                <a:close/>
                <a:moveTo>
                  <a:pt x="1437310" y="168294"/>
                </a:moveTo>
                <a:cubicBezTo>
                  <a:pt x="1411358" y="168294"/>
                  <a:pt x="1390178" y="176938"/>
                  <a:pt x="1373769" y="194225"/>
                </a:cubicBezTo>
                <a:cubicBezTo>
                  <a:pt x="1357361" y="211512"/>
                  <a:pt x="1349157" y="235434"/>
                  <a:pt x="1349157" y="265990"/>
                </a:cubicBezTo>
                <a:cubicBezTo>
                  <a:pt x="1349157" y="282147"/>
                  <a:pt x="1352673" y="297467"/>
                  <a:pt x="1359705" y="311950"/>
                </a:cubicBezTo>
                <a:cubicBezTo>
                  <a:pt x="1366737" y="326433"/>
                  <a:pt x="1377076" y="337860"/>
                  <a:pt x="1390722" y="346232"/>
                </a:cubicBezTo>
                <a:cubicBezTo>
                  <a:pt x="1404368" y="354604"/>
                  <a:pt x="1419855" y="358789"/>
                  <a:pt x="1437184" y="358789"/>
                </a:cubicBezTo>
                <a:cubicBezTo>
                  <a:pt x="1453174" y="358789"/>
                  <a:pt x="1468075" y="355001"/>
                  <a:pt x="1481888" y="347425"/>
                </a:cubicBezTo>
                <a:cubicBezTo>
                  <a:pt x="1495701" y="339849"/>
                  <a:pt x="1506375" y="328693"/>
                  <a:pt x="1513910" y="313959"/>
                </a:cubicBezTo>
                <a:cubicBezTo>
                  <a:pt x="1521444" y="299226"/>
                  <a:pt x="1525211" y="282524"/>
                  <a:pt x="1525211" y="263856"/>
                </a:cubicBezTo>
                <a:cubicBezTo>
                  <a:pt x="1525211" y="245438"/>
                  <a:pt x="1521632" y="228967"/>
                  <a:pt x="1514475" y="214442"/>
                </a:cubicBezTo>
                <a:cubicBezTo>
                  <a:pt x="1507317" y="199918"/>
                  <a:pt x="1496915" y="188595"/>
                  <a:pt x="1483270" y="180475"/>
                </a:cubicBezTo>
                <a:cubicBezTo>
                  <a:pt x="1469624" y="172354"/>
                  <a:pt x="1454304" y="168294"/>
                  <a:pt x="1437310" y="168294"/>
                </a:cubicBezTo>
                <a:close/>
                <a:moveTo>
                  <a:pt x="370510" y="168294"/>
                </a:moveTo>
                <a:cubicBezTo>
                  <a:pt x="344558" y="168294"/>
                  <a:pt x="323378" y="176938"/>
                  <a:pt x="306970" y="194225"/>
                </a:cubicBezTo>
                <a:cubicBezTo>
                  <a:pt x="290561" y="211512"/>
                  <a:pt x="282357" y="235434"/>
                  <a:pt x="282357" y="265990"/>
                </a:cubicBezTo>
                <a:cubicBezTo>
                  <a:pt x="282357" y="282147"/>
                  <a:pt x="285873" y="297467"/>
                  <a:pt x="292905" y="311950"/>
                </a:cubicBezTo>
                <a:cubicBezTo>
                  <a:pt x="299937" y="326433"/>
                  <a:pt x="310276" y="337860"/>
                  <a:pt x="323922" y="346232"/>
                </a:cubicBezTo>
                <a:cubicBezTo>
                  <a:pt x="337568" y="354604"/>
                  <a:pt x="353055" y="358789"/>
                  <a:pt x="370384" y="358789"/>
                </a:cubicBezTo>
                <a:cubicBezTo>
                  <a:pt x="386374" y="358789"/>
                  <a:pt x="401275" y="355001"/>
                  <a:pt x="415088" y="347425"/>
                </a:cubicBezTo>
                <a:cubicBezTo>
                  <a:pt x="428902" y="339849"/>
                  <a:pt x="439575" y="328693"/>
                  <a:pt x="447110" y="313959"/>
                </a:cubicBezTo>
                <a:cubicBezTo>
                  <a:pt x="454644" y="299226"/>
                  <a:pt x="458411" y="282524"/>
                  <a:pt x="458411" y="263856"/>
                </a:cubicBezTo>
                <a:cubicBezTo>
                  <a:pt x="458411" y="245438"/>
                  <a:pt x="454833" y="228967"/>
                  <a:pt x="447675" y="214442"/>
                </a:cubicBezTo>
                <a:cubicBezTo>
                  <a:pt x="440517" y="199918"/>
                  <a:pt x="430115" y="188595"/>
                  <a:pt x="416470" y="180475"/>
                </a:cubicBezTo>
                <a:cubicBezTo>
                  <a:pt x="402824" y="172354"/>
                  <a:pt x="387504" y="168294"/>
                  <a:pt x="370510" y="168294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8899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L">
              <a:solidFill>
                <a:schemeClr val="l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9C777D8-DFE2-3EC7-B448-578CDC5DBBFD}"/>
              </a:ext>
            </a:extLst>
          </p:cNvPr>
          <p:cNvSpPr>
            <a:spLocks noChangeAspect="1"/>
          </p:cNvSpPr>
          <p:nvPr/>
        </p:nvSpPr>
        <p:spPr>
          <a:xfrm>
            <a:off x="9181497" y="2081763"/>
            <a:ext cx="1800000" cy="1800000"/>
          </a:xfrm>
          <a:custGeom>
            <a:avLst/>
            <a:gdLst>
              <a:gd name="connsiteX0" fmla="*/ 1866796 w 3240000"/>
              <a:gd name="connsiteY0" fmla="*/ 2394712 h 3240000"/>
              <a:gd name="connsiteX1" fmla="*/ 1842562 w 3240000"/>
              <a:gd name="connsiteY1" fmla="*/ 2402448 h 3240000"/>
              <a:gd name="connsiteX2" fmla="*/ 1772953 w 3240000"/>
              <a:gd name="connsiteY2" fmla="*/ 2449368 h 3240000"/>
              <a:gd name="connsiteX3" fmla="*/ 1764187 w 3240000"/>
              <a:gd name="connsiteY3" fmla="*/ 2461744 h 3240000"/>
              <a:gd name="connsiteX4" fmla="*/ 1748718 w 3240000"/>
              <a:gd name="connsiteY4" fmla="*/ 2528776 h 3240000"/>
              <a:gd name="connsiteX5" fmla="*/ 1764187 w 3240000"/>
              <a:gd name="connsiteY5" fmla="*/ 2553526 h 3240000"/>
              <a:gd name="connsiteX6" fmla="*/ 1768828 w 3240000"/>
              <a:gd name="connsiteY6" fmla="*/ 2554040 h 3240000"/>
              <a:gd name="connsiteX7" fmla="*/ 1788937 w 3240000"/>
              <a:gd name="connsiteY7" fmla="*/ 2538056 h 3240000"/>
              <a:gd name="connsiteX8" fmla="*/ 1802343 w 3240000"/>
              <a:gd name="connsiteY8" fmla="*/ 2479276 h 3240000"/>
              <a:gd name="connsiteX9" fmla="*/ 1815234 w 3240000"/>
              <a:gd name="connsiteY9" fmla="*/ 2470510 h 3240000"/>
              <a:gd name="connsiteX10" fmla="*/ 1809562 w 3240000"/>
              <a:gd name="connsiteY10" fmla="*/ 2538056 h 3240000"/>
              <a:gd name="connsiteX11" fmla="*/ 1804406 w 3240000"/>
              <a:gd name="connsiteY11" fmla="*/ 2628292 h 3240000"/>
              <a:gd name="connsiteX12" fmla="*/ 1784296 w 3240000"/>
              <a:gd name="connsiteY12" fmla="*/ 2719556 h 3240000"/>
              <a:gd name="connsiteX13" fmla="*/ 1799765 w 3240000"/>
              <a:gd name="connsiteY13" fmla="*/ 2744308 h 3240000"/>
              <a:gd name="connsiteX14" fmla="*/ 1804406 w 3240000"/>
              <a:gd name="connsiteY14" fmla="*/ 2744822 h 3240000"/>
              <a:gd name="connsiteX15" fmla="*/ 1824515 w 3240000"/>
              <a:gd name="connsiteY15" fmla="*/ 2728838 h 3240000"/>
              <a:gd name="connsiteX16" fmla="*/ 1845140 w 3240000"/>
              <a:gd name="connsiteY16" fmla="*/ 2636026 h 3240000"/>
              <a:gd name="connsiteX17" fmla="*/ 1845656 w 3240000"/>
              <a:gd name="connsiteY17" fmla="*/ 2632932 h 3240000"/>
              <a:gd name="connsiteX18" fmla="*/ 1848234 w 3240000"/>
              <a:gd name="connsiteY18" fmla="*/ 2582400 h 3240000"/>
              <a:gd name="connsiteX19" fmla="*/ 1881750 w 3240000"/>
              <a:gd name="connsiteY19" fmla="*/ 2619524 h 3240000"/>
              <a:gd name="connsiteX20" fmla="*/ 1886390 w 3240000"/>
              <a:gd name="connsiteY20" fmla="*/ 2715432 h 3240000"/>
              <a:gd name="connsiteX21" fmla="*/ 1907015 w 3240000"/>
              <a:gd name="connsiteY21" fmla="*/ 2735026 h 3240000"/>
              <a:gd name="connsiteX22" fmla="*/ 1908046 w 3240000"/>
              <a:gd name="connsiteY22" fmla="*/ 2735026 h 3240000"/>
              <a:gd name="connsiteX23" fmla="*/ 1927640 w 3240000"/>
              <a:gd name="connsiteY23" fmla="*/ 2713368 h 3240000"/>
              <a:gd name="connsiteX24" fmla="*/ 1922484 w 3240000"/>
              <a:gd name="connsiteY24" fmla="*/ 2610244 h 3240000"/>
              <a:gd name="connsiteX25" fmla="*/ 1917328 w 3240000"/>
              <a:gd name="connsiteY25" fmla="*/ 2597354 h 3240000"/>
              <a:gd name="connsiteX26" fmla="*/ 1881234 w 3240000"/>
              <a:gd name="connsiteY26" fmla="*/ 2557650 h 3240000"/>
              <a:gd name="connsiteX27" fmla="*/ 1881234 w 3240000"/>
              <a:gd name="connsiteY27" fmla="*/ 2474120 h 3240000"/>
              <a:gd name="connsiteX28" fmla="*/ 1881750 w 3240000"/>
              <a:gd name="connsiteY28" fmla="*/ 2473604 h 3240000"/>
              <a:gd name="connsiteX29" fmla="*/ 1898249 w 3240000"/>
              <a:gd name="connsiteY29" fmla="*/ 2511244 h 3240000"/>
              <a:gd name="connsiteX30" fmla="*/ 1909593 w 3240000"/>
              <a:gd name="connsiteY30" fmla="*/ 2522072 h 3240000"/>
              <a:gd name="connsiteX31" fmla="*/ 1960640 w 3240000"/>
              <a:gd name="connsiteY31" fmla="*/ 2542696 h 3240000"/>
              <a:gd name="connsiteX32" fmla="*/ 1958578 w 3240000"/>
              <a:gd name="connsiteY32" fmla="*/ 2554556 h 3240000"/>
              <a:gd name="connsiteX33" fmla="*/ 1971984 w 3240000"/>
              <a:gd name="connsiteY33" fmla="*/ 2582400 h 3240000"/>
              <a:gd name="connsiteX34" fmla="*/ 1972499 w 3240000"/>
              <a:gd name="connsiteY34" fmla="*/ 2582916 h 3240000"/>
              <a:gd name="connsiteX35" fmla="*/ 1979203 w 3240000"/>
              <a:gd name="connsiteY35" fmla="*/ 2585494 h 3240000"/>
              <a:gd name="connsiteX36" fmla="*/ 1989515 w 3240000"/>
              <a:gd name="connsiteY36" fmla="*/ 2575182 h 3240000"/>
              <a:gd name="connsiteX37" fmla="*/ 1985390 w 3240000"/>
              <a:gd name="connsiteY37" fmla="*/ 2566932 h 3240000"/>
              <a:gd name="connsiteX38" fmla="*/ 1980234 w 3240000"/>
              <a:gd name="connsiteY38" fmla="*/ 2554556 h 3240000"/>
              <a:gd name="connsiteX39" fmla="*/ 1995703 w 3240000"/>
              <a:gd name="connsiteY39" fmla="*/ 2539088 h 3240000"/>
              <a:gd name="connsiteX40" fmla="*/ 2011171 w 3240000"/>
              <a:gd name="connsiteY40" fmla="*/ 2554556 h 3240000"/>
              <a:gd name="connsiteX41" fmla="*/ 2011171 w 3240000"/>
              <a:gd name="connsiteY41" fmla="*/ 2587040 h 3240000"/>
              <a:gd name="connsiteX42" fmla="*/ 2011171 w 3240000"/>
              <a:gd name="connsiteY42" fmla="*/ 2600964 h 3240000"/>
              <a:gd name="connsiteX43" fmla="*/ 2011171 w 3240000"/>
              <a:gd name="connsiteY43" fmla="*/ 2735026 h 3240000"/>
              <a:gd name="connsiteX44" fmla="*/ 2021484 w 3240000"/>
              <a:gd name="connsiteY44" fmla="*/ 2745338 h 3240000"/>
              <a:gd name="connsiteX45" fmla="*/ 2031796 w 3240000"/>
              <a:gd name="connsiteY45" fmla="*/ 2735026 h 3240000"/>
              <a:gd name="connsiteX46" fmla="*/ 2031796 w 3240000"/>
              <a:gd name="connsiteY46" fmla="*/ 2554556 h 3240000"/>
              <a:gd name="connsiteX47" fmla="*/ 1995703 w 3240000"/>
              <a:gd name="connsiteY47" fmla="*/ 2518464 h 3240000"/>
              <a:gd name="connsiteX48" fmla="*/ 1990031 w 3240000"/>
              <a:gd name="connsiteY48" fmla="*/ 2518980 h 3240000"/>
              <a:gd name="connsiteX49" fmla="*/ 1977656 w 3240000"/>
              <a:gd name="connsiteY49" fmla="*/ 2504540 h 3240000"/>
              <a:gd name="connsiteX50" fmla="*/ 1933828 w 3240000"/>
              <a:gd name="connsiteY50" fmla="*/ 2487010 h 3240000"/>
              <a:gd name="connsiteX51" fmla="*/ 1905468 w 3240000"/>
              <a:gd name="connsiteY51" fmla="*/ 2421526 h 3240000"/>
              <a:gd name="connsiteX52" fmla="*/ 1866796 w 3240000"/>
              <a:gd name="connsiteY52" fmla="*/ 2394712 h 3240000"/>
              <a:gd name="connsiteX53" fmla="*/ 1895156 w 3240000"/>
              <a:gd name="connsiteY53" fmla="*/ 2307056 h 3240000"/>
              <a:gd name="connsiteX54" fmla="*/ 1853906 w 3240000"/>
              <a:gd name="connsiteY54" fmla="*/ 2348308 h 3240000"/>
              <a:gd name="connsiteX55" fmla="*/ 1895156 w 3240000"/>
              <a:gd name="connsiteY55" fmla="*/ 2389556 h 3240000"/>
              <a:gd name="connsiteX56" fmla="*/ 1936406 w 3240000"/>
              <a:gd name="connsiteY56" fmla="*/ 2348308 h 3240000"/>
              <a:gd name="connsiteX57" fmla="*/ 1895156 w 3240000"/>
              <a:gd name="connsiteY57" fmla="*/ 2307056 h 3240000"/>
              <a:gd name="connsiteX58" fmla="*/ 1297148 w 3240000"/>
              <a:gd name="connsiteY58" fmla="*/ 2024064 h 3240000"/>
              <a:gd name="connsiteX59" fmla="*/ 1307461 w 3240000"/>
              <a:gd name="connsiteY59" fmla="*/ 2024064 h 3240000"/>
              <a:gd name="connsiteX60" fmla="*/ 1317773 w 3240000"/>
              <a:gd name="connsiteY60" fmla="*/ 2024064 h 3240000"/>
              <a:gd name="connsiteX61" fmla="*/ 1317773 w 3240000"/>
              <a:gd name="connsiteY61" fmla="*/ 2044688 h 3240000"/>
              <a:gd name="connsiteX62" fmla="*/ 1297148 w 3240000"/>
              <a:gd name="connsiteY62" fmla="*/ 2043656 h 3240000"/>
              <a:gd name="connsiteX63" fmla="*/ 1359023 w 3240000"/>
              <a:gd name="connsiteY63" fmla="*/ 2023032 h 3240000"/>
              <a:gd name="connsiteX64" fmla="*/ 1359023 w 3240000"/>
              <a:gd name="connsiteY64" fmla="*/ 2043656 h 3240000"/>
              <a:gd name="connsiteX65" fmla="*/ 1338398 w 3240000"/>
              <a:gd name="connsiteY65" fmla="*/ 2044688 h 3240000"/>
              <a:gd name="connsiteX66" fmla="*/ 1338398 w 3240000"/>
              <a:gd name="connsiteY66" fmla="*/ 2024064 h 3240000"/>
              <a:gd name="connsiteX67" fmla="*/ 1359023 w 3240000"/>
              <a:gd name="connsiteY67" fmla="*/ 2023032 h 3240000"/>
              <a:gd name="connsiteX68" fmla="*/ 1255898 w 3240000"/>
              <a:gd name="connsiteY68" fmla="*/ 2020968 h 3240000"/>
              <a:gd name="connsiteX69" fmla="*/ 1276523 w 3240000"/>
              <a:gd name="connsiteY69" fmla="*/ 2023032 h 3240000"/>
              <a:gd name="connsiteX70" fmla="*/ 1276523 w 3240000"/>
              <a:gd name="connsiteY70" fmla="*/ 2041078 h 3240000"/>
              <a:gd name="connsiteX71" fmla="*/ 1255898 w 3240000"/>
              <a:gd name="connsiteY71" fmla="*/ 2037468 h 3240000"/>
              <a:gd name="connsiteX72" fmla="*/ 1400273 w 3240000"/>
              <a:gd name="connsiteY72" fmla="*/ 2017876 h 3240000"/>
              <a:gd name="connsiteX73" fmla="*/ 1400273 w 3240000"/>
              <a:gd name="connsiteY73" fmla="*/ 2037468 h 3240000"/>
              <a:gd name="connsiteX74" fmla="*/ 1379648 w 3240000"/>
              <a:gd name="connsiteY74" fmla="*/ 2041078 h 3240000"/>
              <a:gd name="connsiteX75" fmla="*/ 1379648 w 3240000"/>
              <a:gd name="connsiteY75" fmla="*/ 2020968 h 3240000"/>
              <a:gd name="connsiteX76" fmla="*/ 1400273 w 3240000"/>
              <a:gd name="connsiteY76" fmla="*/ 2017876 h 3240000"/>
              <a:gd name="connsiteX77" fmla="*/ 1214648 w 3240000"/>
              <a:gd name="connsiteY77" fmla="*/ 2012720 h 3240000"/>
              <a:gd name="connsiteX78" fmla="*/ 1215164 w 3240000"/>
              <a:gd name="connsiteY78" fmla="*/ 2012720 h 3240000"/>
              <a:gd name="connsiteX79" fmla="*/ 1219289 w 3240000"/>
              <a:gd name="connsiteY79" fmla="*/ 2013750 h 3240000"/>
              <a:gd name="connsiteX80" fmla="*/ 1235273 w 3240000"/>
              <a:gd name="connsiteY80" fmla="*/ 2017360 h 3240000"/>
              <a:gd name="connsiteX81" fmla="*/ 1235273 w 3240000"/>
              <a:gd name="connsiteY81" fmla="*/ 2031280 h 3240000"/>
              <a:gd name="connsiteX82" fmla="*/ 1214648 w 3240000"/>
              <a:gd name="connsiteY82" fmla="*/ 2013750 h 3240000"/>
              <a:gd name="connsiteX83" fmla="*/ 1441523 w 3240000"/>
              <a:gd name="connsiteY83" fmla="*/ 2004468 h 3240000"/>
              <a:gd name="connsiteX84" fmla="*/ 1441523 w 3240000"/>
              <a:gd name="connsiteY84" fmla="*/ 2013750 h 3240000"/>
              <a:gd name="connsiteX85" fmla="*/ 1420898 w 3240000"/>
              <a:gd name="connsiteY85" fmla="*/ 2031280 h 3240000"/>
              <a:gd name="connsiteX86" fmla="*/ 1420898 w 3240000"/>
              <a:gd name="connsiteY86" fmla="*/ 2012720 h 3240000"/>
              <a:gd name="connsiteX87" fmla="*/ 1441523 w 3240000"/>
              <a:gd name="connsiteY87" fmla="*/ 2004468 h 3240000"/>
              <a:gd name="connsiteX88" fmla="*/ 1338398 w 3240000"/>
              <a:gd name="connsiteY88" fmla="*/ 1971468 h 3240000"/>
              <a:gd name="connsiteX89" fmla="*/ 1338398 w 3240000"/>
              <a:gd name="connsiteY89" fmla="*/ 1992094 h 3240000"/>
              <a:gd name="connsiteX90" fmla="*/ 1317773 w 3240000"/>
              <a:gd name="connsiteY90" fmla="*/ 1993124 h 3240000"/>
              <a:gd name="connsiteX91" fmla="*/ 1317773 w 3240000"/>
              <a:gd name="connsiteY91" fmla="*/ 1972500 h 3240000"/>
              <a:gd name="connsiteX92" fmla="*/ 1338398 w 3240000"/>
              <a:gd name="connsiteY92" fmla="*/ 1971468 h 3240000"/>
              <a:gd name="connsiteX93" fmla="*/ 1276523 w 3240000"/>
              <a:gd name="connsiteY93" fmla="*/ 1971468 h 3240000"/>
              <a:gd name="connsiteX94" fmla="*/ 1297148 w 3240000"/>
              <a:gd name="connsiteY94" fmla="*/ 1972500 h 3240000"/>
              <a:gd name="connsiteX95" fmla="*/ 1297148 w 3240000"/>
              <a:gd name="connsiteY95" fmla="*/ 1993124 h 3240000"/>
              <a:gd name="connsiteX96" fmla="*/ 1276523 w 3240000"/>
              <a:gd name="connsiteY96" fmla="*/ 1992094 h 3240000"/>
              <a:gd name="connsiteX97" fmla="*/ 1379648 w 3240000"/>
              <a:gd name="connsiteY97" fmla="*/ 1966312 h 3240000"/>
              <a:gd name="connsiteX98" fmla="*/ 1379648 w 3240000"/>
              <a:gd name="connsiteY98" fmla="*/ 1985906 h 3240000"/>
              <a:gd name="connsiteX99" fmla="*/ 1359023 w 3240000"/>
              <a:gd name="connsiteY99" fmla="*/ 1989516 h 3240000"/>
              <a:gd name="connsiteX100" fmla="*/ 1359023 w 3240000"/>
              <a:gd name="connsiteY100" fmla="*/ 1969406 h 3240000"/>
              <a:gd name="connsiteX101" fmla="*/ 1379648 w 3240000"/>
              <a:gd name="connsiteY101" fmla="*/ 1966312 h 3240000"/>
              <a:gd name="connsiteX102" fmla="*/ 1235273 w 3240000"/>
              <a:gd name="connsiteY102" fmla="*/ 1965796 h 3240000"/>
              <a:gd name="connsiteX103" fmla="*/ 1255898 w 3240000"/>
              <a:gd name="connsiteY103" fmla="*/ 1968892 h 3240000"/>
              <a:gd name="connsiteX104" fmla="*/ 1255898 w 3240000"/>
              <a:gd name="connsiteY104" fmla="*/ 1989516 h 3240000"/>
              <a:gd name="connsiteX105" fmla="*/ 1235273 w 3240000"/>
              <a:gd name="connsiteY105" fmla="*/ 1985906 h 3240000"/>
              <a:gd name="connsiteX106" fmla="*/ 1152773 w 3240000"/>
              <a:gd name="connsiteY106" fmla="*/ 1961156 h 3240000"/>
              <a:gd name="connsiteX107" fmla="*/ 1163086 w 3240000"/>
              <a:gd name="connsiteY107" fmla="*/ 1961672 h 3240000"/>
              <a:gd name="connsiteX108" fmla="*/ 1163086 w 3240000"/>
              <a:gd name="connsiteY108" fmla="*/ 1962188 h 3240000"/>
              <a:gd name="connsiteX109" fmla="*/ 1168242 w 3240000"/>
              <a:gd name="connsiteY109" fmla="*/ 1982296 h 3240000"/>
              <a:gd name="connsiteX110" fmla="*/ 1152773 w 3240000"/>
              <a:gd name="connsiteY110" fmla="*/ 1981266 h 3240000"/>
              <a:gd name="connsiteX111" fmla="*/ 1111523 w 3240000"/>
              <a:gd name="connsiteY111" fmla="*/ 1955484 h 3240000"/>
              <a:gd name="connsiteX112" fmla="*/ 1132148 w 3240000"/>
              <a:gd name="connsiteY112" fmla="*/ 1958578 h 3240000"/>
              <a:gd name="connsiteX113" fmla="*/ 1132148 w 3240000"/>
              <a:gd name="connsiteY113" fmla="*/ 1979204 h 3240000"/>
              <a:gd name="connsiteX114" fmla="*/ 1111523 w 3240000"/>
              <a:gd name="connsiteY114" fmla="*/ 1975594 h 3240000"/>
              <a:gd name="connsiteX115" fmla="*/ 1420898 w 3240000"/>
              <a:gd name="connsiteY115" fmla="*/ 1952906 h 3240000"/>
              <a:gd name="connsiteX116" fmla="*/ 1420898 w 3240000"/>
              <a:gd name="connsiteY116" fmla="*/ 1962188 h 3240000"/>
              <a:gd name="connsiteX117" fmla="*/ 1400273 w 3240000"/>
              <a:gd name="connsiteY117" fmla="*/ 1979720 h 3240000"/>
              <a:gd name="connsiteX118" fmla="*/ 1400273 w 3240000"/>
              <a:gd name="connsiteY118" fmla="*/ 1961156 h 3240000"/>
              <a:gd name="connsiteX119" fmla="*/ 1420898 w 3240000"/>
              <a:gd name="connsiteY119" fmla="*/ 1952906 h 3240000"/>
              <a:gd name="connsiteX120" fmla="*/ 1194023 w 3240000"/>
              <a:gd name="connsiteY120" fmla="*/ 1952906 h 3240000"/>
              <a:gd name="connsiteX121" fmla="*/ 1214648 w 3240000"/>
              <a:gd name="connsiteY121" fmla="*/ 1960640 h 3240000"/>
              <a:gd name="connsiteX122" fmla="*/ 1214648 w 3240000"/>
              <a:gd name="connsiteY122" fmla="*/ 1979720 h 3240000"/>
              <a:gd name="connsiteX123" fmla="*/ 1194023 w 3240000"/>
              <a:gd name="connsiteY123" fmla="*/ 1962188 h 3240000"/>
              <a:gd name="connsiteX124" fmla="*/ 2486267 w 3240000"/>
              <a:gd name="connsiteY124" fmla="*/ 1951874 h 3240000"/>
              <a:gd name="connsiteX125" fmla="*/ 2579080 w 3240000"/>
              <a:gd name="connsiteY125" fmla="*/ 1951874 h 3240000"/>
              <a:gd name="connsiteX126" fmla="*/ 2579080 w 3240000"/>
              <a:gd name="connsiteY126" fmla="*/ 1964764 h 3240000"/>
              <a:gd name="connsiteX127" fmla="*/ 2579080 w 3240000"/>
              <a:gd name="connsiteY127" fmla="*/ 1966312 h 3240000"/>
              <a:gd name="connsiteX128" fmla="*/ 2548143 w 3240000"/>
              <a:gd name="connsiteY128" fmla="*/ 2000860 h 3240000"/>
              <a:gd name="connsiteX129" fmla="*/ 2552267 w 3240000"/>
              <a:gd name="connsiteY129" fmla="*/ 2015296 h 3240000"/>
              <a:gd name="connsiteX130" fmla="*/ 2531642 w 3240000"/>
              <a:gd name="connsiteY130" fmla="*/ 2018390 h 3240000"/>
              <a:gd name="connsiteX131" fmla="*/ 2511533 w 3240000"/>
              <a:gd name="connsiteY131" fmla="*/ 2015296 h 3240000"/>
              <a:gd name="connsiteX132" fmla="*/ 2511017 w 3240000"/>
              <a:gd name="connsiteY132" fmla="*/ 1976624 h 3240000"/>
              <a:gd name="connsiteX133" fmla="*/ 2486267 w 3240000"/>
              <a:gd name="connsiteY133" fmla="*/ 1962188 h 3240000"/>
              <a:gd name="connsiteX134" fmla="*/ 1070273 w 3240000"/>
              <a:gd name="connsiteY134" fmla="*/ 1942594 h 3240000"/>
              <a:gd name="connsiteX135" fmla="*/ 1090898 w 3240000"/>
              <a:gd name="connsiteY135" fmla="*/ 1950328 h 3240000"/>
              <a:gd name="connsiteX136" fmla="*/ 1090898 w 3240000"/>
              <a:gd name="connsiteY136" fmla="*/ 1969406 h 3240000"/>
              <a:gd name="connsiteX137" fmla="*/ 1070273 w 3240000"/>
              <a:gd name="connsiteY137" fmla="*/ 1951876 h 3240000"/>
              <a:gd name="connsiteX138" fmla="*/ 1132148 w 3240000"/>
              <a:gd name="connsiteY138" fmla="*/ 1899280 h 3240000"/>
              <a:gd name="connsiteX139" fmla="*/ 1152773 w 3240000"/>
              <a:gd name="connsiteY139" fmla="*/ 1902376 h 3240000"/>
              <a:gd name="connsiteX140" fmla="*/ 1152773 w 3240000"/>
              <a:gd name="connsiteY140" fmla="*/ 1923000 h 3240000"/>
              <a:gd name="connsiteX141" fmla="*/ 1132148 w 3240000"/>
              <a:gd name="connsiteY141" fmla="*/ 1919392 h 3240000"/>
              <a:gd name="connsiteX142" fmla="*/ 1090898 w 3240000"/>
              <a:gd name="connsiteY142" fmla="*/ 1885876 h 3240000"/>
              <a:gd name="connsiteX143" fmla="*/ 1111523 w 3240000"/>
              <a:gd name="connsiteY143" fmla="*/ 1893608 h 3240000"/>
              <a:gd name="connsiteX144" fmla="*/ 1111523 w 3240000"/>
              <a:gd name="connsiteY144" fmla="*/ 1912688 h 3240000"/>
              <a:gd name="connsiteX145" fmla="*/ 1090898 w 3240000"/>
              <a:gd name="connsiteY145" fmla="*/ 1895156 h 3240000"/>
              <a:gd name="connsiteX146" fmla="*/ 1307461 w 3240000"/>
              <a:gd name="connsiteY146" fmla="*/ 1879688 h 3240000"/>
              <a:gd name="connsiteX147" fmla="*/ 1420898 w 3240000"/>
              <a:gd name="connsiteY147" fmla="*/ 1910624 h 3240000"/>
              <a:gd name="connsiteX148" fmla="*/ 1307461 w 3240000"/>
              <a:gd name="connsiteY148" fmla="*/ 1941564 h 3240000"/>
              <a:gd name="connsiteX149" fmla="*/ 1194023 w 3240000"/>
              <a:gd name="connsiteY149" fmla="*/ 1910624 h 3240000"/>
              <a:gd name="connsiteX150" fmla="*/ 1307461 w 3240000"/>
              <a:gd name="connsiteY150" fmla="*/ 1879688 h 3240000"/>
              <a:gd name="connsiteX151" fmla="*/ 1214648 w 3240000"/>
              <a:gd name="connsiteY151" fmla="*/ 1827094 h 3240000"/>
              <a:gd name="connsiteX152" fmla="*/ 1214648 w 3240000"/>
              <a:gd name="connsiteY152" fmla="*/ 1847720 h 3240000"/>
              <a:gd name="connsiteX153" fmla="*/ 1194023 w 3240000"/>
              <a:gd name="connsiteY153" fmla="*/ 1848750 h 3240000"/>
              <a:gd name="connsiteX154" fmla="*/ 1194023 w 3240000"/>
              <a:gd name="connsiteY154" fmla="*/ 1828124 h 3240000"/>
              <a:gd name="connsiteX155" fmla="*/ 1214648 w 3240000"/>
              <a:gd name="connsiteY155" fmla="*/ 1827094 h 3240000"/>
              <a:gd name="connsiteX156" fmla="*/ 1152773 w 3240000"/>
              <a:gd name="connsiteY156" fmla="*/ 1827094 h 3240000"/>
              <a:gd name="connsiteX157" fmla="*/ 1173398 w 3240000"/>
              <a:gd name="connsiteY157" fmla="*/ 1828124 h 3240000"/>
              <a:gd name="connsiteX158" fmla="*/ 1173398 w 3240000"/>
              <a:gd name="connsiteY158" fmla="*/ 1848750 h 3240000"/>
              <a:gd name="connsiteX159" fmla="*/ 1152773 w 3240000"/>
              <a:gd name="connsiteY159" fmla="*/ 1847720 h 3240000"/>
              <a:gd name="connsiteX160" fmla="*/ 2486266 w 3240000"/>
              <a:gd name="connsiteY160" fmla="*/ 1822968 h 3240000"/>
              <a:gd name="connsiteX161" fmla="*/ 2479048 w 3240000"/>
              <a:gd name="connsiteY161" fmla="*/ 1824000 h 3240000"/>
              <a:gd name="connsiteX162" fmla="*/ 2386235 w 3240000"/>
              <a:gd name="connsiteY162" fmla="*/ 1875562 h 3240000"/>
              <a:gd name="connsiteX163" fmla="*/ 2373860 w 3240000"/>
              <a:gd name="connsiteY163" fmla="*/ 1901860 h 3240000"/>
              <a:gd name="connsiteX164" fmla="*/ 2393454 w 3240000"/>
              <a:gd name="connsiteY164" fmla="*/ 1915780 h 3240000"/>
              <a:gd name="connsiteX165" fmla="*/ 2400673 w 3240000"/>
              <a:gd name="connsiteY165" fmla="*/ 1914748 h 3240000"/>
              <a:gd name="connsiteX166" fmla="*/ 2465641 w 3240000"/>
              <a:gd name="connsiteY166" fmla="*/ 1880718 h 3240000"/>
              <a:gd name="connsiteX167" fmla="*/ 2465641 w 3240000"/>
              <a:gd name="connsiteY167" fmla="*/ 1967344 h 3240000"/>
              <a:gd name="connsiteX168" fmla="*/ 2423360 w 3240000"/>
              <a:gd name="connsiteY168" fmla="*/ 1996734 h 3240000"/>
              <a:gd name="connsiteX169" fmla="*/ 2417688 w 3240000"/>
              <a:gd name="connsiteY169" fmla="*/ 2024576 h 3240000"/>
              <a:gd name="connsiteX170" fmla="*/ 2453782 w 3240000"/>
              <a:gd name="connsiteY170" fmla="*/ 2081296 h 3240000"/>
              <a:gd name="connsiteX171" fmla="*/ 2482142 w 3240000"/>
              <a:gd name="connsiteY171" fmla="*/ 2087484 h 3240000"/>
              <a:gd name="connsiteX172" fmla="*/ 2488329 w 3240000"/>
              <a:gd name="connsiteY172" fmla="*/ 2059124 h 3240000"/>
              <a:gd name="connsiteX173" fmla="*/ 2470798 w 3240000"/>
              <a:gd name="connsiteY173" fmla="*/ 2030764 h 3240000"/>
              <a:gd name="connsiteX174" fmla="*/ 2482142 w 3240000"/>
              <a:gd name="connsiteY174" fmla="*/ 2030764 h 3240000"/>
              <a:gd name="connsiteX175" fmla="*/ 2492970 w 3240000"/>
              <a:gd name="connsiteY175" fmla="*/ 2029218 h 3240000"/>
              <a:gd name="connsiteX176" fmla="*/ 2531126 w 3240000"/>
              <a:gd name="connsiteY176" fmla="*/ 2039016 h 3240000"/>
              <a:gd name="connsiteX177" fmla="*/ 2568767 w 3240000"/>
              <a:gd name="connsiteY177" fmla="*/ 2030248 h 3240000"/>
              <a:gd name="connsiteX178" fmla="*/ 2583204 w 3240000"/>
              <a:gd name="connsiteY178" fmla="*/ 2032828 h 3240000"/>
              <a:gd name="connsiteX179" fmla="*/ 2592485 w 3240000"/>
              <a:gd name="connsiteY179" fmla="*/ 2032312 h 3240000"/>
              <a:gd name="connsiteX180" fmla="*/ 2573923 w 3240000"/>
              <a:gd name="connsiteY180" fmla="*/ 2058092 h 3240000"/>
              <a:gd name="connsiteX181" fmla="*/ 2578563 w 3240000"/>
              <a:gd name="connsiteY181" fmla="*/ 2086968 h 3240000"/>
              <a:gd name="connsiteX182" fmla="*/ 2607438 w 3240000"/>
              <a:gd name="connsiteY182" fmla="*/ 2082328 h 3240000"/>
              <a:gd name="connsiteX183" fmla="*/ 2648688 w 3240000"/>
              <a:gd name="connsiteY183" fmla="*/ 2025608 h 3240000"/>
              <a:gd name="connsiteX184" fmla="*/ 2649720 w 3240000"/>
              <a:gd name="connsiteY184" fmla="*/ 2023546 h 3240000"/>
              <a:gd name="connsiteX185" fmla="*/ 2641985 w 3240000"/>
              <a:gd name="connsiteY185" fmla="*/ 1995188 h 3240000"/>
              <a:gd name="connsiteX186" fmla="*/ 2599704 w 3240000"/>
              <a:gd name="connsiteY186" fmla="*/ 1971468 h 3240000"/>
              <a:gd name="connsiteX187" fmla="*/ 2599704 w 3240000"/>
              <a:gd name="connsiteY187" fmla="*/ 1878656 h 3240000"/>
              <a:gd name="connsiteX188" fmla="*/ 2665704 w 3240000"/>
              <a:gd name="connsiteY188" fmla="*/ 1910108 h 3240000"/>
              <a:gd name="connsiteX189" fmla="*/ 2671892 w 3240000"/>
              <a:gd name="connsiteY189" fmla="*/ 1911140 h 3240000"/>
              <a:gd name="connsiteX190" fmla="*/ 2691485 w 3240000"/>
              <a:gd name="connsiteY190" fmla="*/ 1896702 h 3240000"/>
              <a:gd name="connsiteX191" fmla="*/ 2678079 w 3240000"/>
              <a:gd name="connsiteY191" fmla="*/ 1870406 h 3240000"/>
              <a:gd name="connsiteX192" fmla="*/ 2589392 w 3240000"/>
              <a:gd name="connsiteY192" fmla="*/ 1824000 h 3240000"/>
              <a:gd name="connsiteX193" fmla="*/ 2583204 w 3240000"/>
              <a:gd name="connsiteY193" fmla="*/ 1822968 h 3240000"/>
              <a:gd name="connsiteX194" fmla="*/ 1255898 w 3240000"/>
              <a:gd name="connsiteY194" fmla="*/ 1821936 h 3240000"/>
              <a:gd name="connsiteX195" fmla="*/ 1255898 w 3240000"/>
              <a:gd name="connsiteY195" fmla="*/ 1841532 h 3240000"/>
              <a:gd name="connsiteX196" fmla="*/ 1235273 w 3240000"/>
              <a:gd name="connsiteY196" fmla="*/ 1845140 h 3240000"/>
              <a:gd name="connsiteX197" fmla="*/ 1235273 w 3240000"/>
              <a:gd name="connsiteY197" fmla="*/ 1825032 h 3240000"/>
              <a:gd name="connsiteX198" fmla="*/ 1255898 w 3240000"/>
              <a:gd name="connsiteY198" fmla="*/ 1821936 h 3240000"/>
              <a:gd name="connsiteX199" fmla="*/ 1111523 w 3240000"/>
              <a:gd name="connsiteY199" fmla="*/ 1821936 h 3240000"/>
              <a:gd name="connsiteX200" fmla="*/ 1132148 w 3240000"/>
              <a:gd name="connsiteY200" fmla="*/ 1825032 h 3240000"/>
              <a:gd name="connsiteX201" fmla="*/ 1132148 w 3240000"/>
              <a:gd name="connsiteY201" fmla="*/ 1845656 h 3240000"/>
              <a:gd name="connsiteX202" fmla="*/ 1111523 w 3240000"/>
              <a:gd name="connsiteY202" fmla="*/ 1842048 h 3240000"/>
              <a:gd name="connsiteX203" fmla="*/ 1297148 w 3240000"/>
              <a:gd name="connsiteY203" fmla="*/ 1808532 h 3240000"/>
              <a:gd name="connsiteX204" fmla="*/ 1297148 w 3240000"/>
              <a:gd name="connsiteY204" fmla="*/ 1817812 h 3240000"/>
              <a:gd name="connsiteX205" fmla="*/ 1276523 w 3240000"/>
              <a:gd name="connsiteY205" fmla="*/ 1835344 h 3240000"/>
              <a:gd name="connsiteX206" fmla="*/ 1276523 w 3240000"/>
              <a:gd name="connsiteY206" fmla="*/ 1816780 h 3240000"/>
              <a:gd name="connsiteX207" fmla="*/ 1297148 w 3240000"/>
              <a:gd name="connsiteY207" fmla="*/ 1808532 h 3240000"/>
              <a:gd name="connsiteX208" fmla="*/ 1070273 w 3240000"/>
              <a:gd name="connsiteY208" fmla="*/ 1808532 h 3240000"/>
              <a:gd name="connsiteX209" fmla="*/ 1090898 w 3240000"/>
              <a:gd name="connsiteY209" fmla="*/ 1816266 h 3240000"/>
              <a:gd name="connsiteX210" fmla="*/ 1090898 w 3240000"/>
              <a:gd name="connsiteY210" fmla="*/ 1835344 h 3240000"/>
              <a:gd name="connsiteX211" fmla="*/ 1070273 w 3240000"/>
              <a:gd name="connsiteY211" fmla="*/ 1817812 h 3240000"/>
              <a:gd name="connsiteX212" fmla="*/ 1183711 w 3240000"/>
              <a:gd name="connsiteY212" fmla="*/ 1735312 h 3240000"/>
              <a:gd name="connsiteX213" fmla="*/ 1297148 w 3240000"/>
              <a:gd name="connsiteY213" fmla="*/ 1766250 h 3240000"/>
              <a:gd name="connsiteX214" fmla="*/ 1183711 w 3240000"/>
              <a:gd name="connsiteY214" fmla="*/ 1797188 h 3240000"/>
              <a:gd name="connsiteX215" fmla="*/ 1070273 w 3240000"/>
              <a:gd name="connsiteY215" fmla="*/ 1766250 h 3240000"/>
              <a:gd name="connsiteX216" fmla="*/ 1183711 w 3240000"/>
              <a:gd name="connsiteY216" fmla="*/ 1735312 h 3240000"/>
              <a:gd name="connsiteX217" fmla="*/ 1183194 w 3240000"/>
              <a:gd name="connsiteY217" fmla="*/ 1704376 h 3240000"/>
              <a:gd name="connsiteX218" fmla="*/ 1038819 w 3240000"/>
              <a:gd name="connsiteY218" fmla="*/ 1766250 h 3240000"/>
              <a:gd name="connsiteX219" fmla="*/ 1038819 w 3240000"/>
              <a:gd name="connsiteY219" fmla="*/ 1817812 h 3240000"/>
              <a:gd name="connsiteX220" fmla="*/ 1059444 w 3240000"/>
              <a:gd name="connsiteY220" fmla="*/ 1853906 h 3240000"/>
              <a:gd name="connsiteX221" fmla="*/ 1059444 w 3240000"/>
              <a:gd name="connsiteY221" fmla="*/ 1863704 h 3240000"/>
              <a:gd name="connsiteX222" fmla="*/ 1038819 w 3240000"/>
              <a:gd name="connsiteY222" fmla="*/ 1900312 h 3240000"/>
              <a:gd name="connsiteX223" fmla="*/ 1038819 w 3240000"/>
              <a:gd name="connsiteY223" fmla="*/ 1951876 h 3240000"/>
              <a:gd name="connsiteX224" fmla="*/ 1095022 w 3240000"/>
              <a:gd name="connsiteY224" fmla="*/ 2003438 h 3240000"/>
              <a:gd name="connsiteX225" fmla="*/ 1183194 w 3240000"/>
              <a:gd name="connsiteY225" fmla="*/ 2013750 h 3240000"/>
              <a:gd name="connsiteX226" fmla="*/ 1239397 w 3240000"/>
              <a:gd name="connsiteY226" fmla="*/ 2065312 h 3240000"/>
              <a:gd name="connsiteX227" fmla="*/ 1327569 w 3240000"/>
              <a:gd name="connsiteY227" fmla="*/ 2075624 h 3240000"/>
              <a:gd name="connsiteX228" fmla="*/ 1471944 w 3240000"/>
              <a:gd name="connsiteY228" fmla="*/ 2013750 h 3240000"/>
              <a:gd name="connsiteX229" fmla="*/ 1471944 w 3240000"/>
              <a:gd name="connsiteY229" fmla="*/ 1962188 h 3240000"/>
              <a:gd name="connsiteX230" fmla="*/ 1451835 w 3240000"/>
              <a:gd name="connsiteY230" fmla="*/ 1926094 h 3240000"/>
              <a:gd name="connsiteX231" fmla="*/ 1451835 w 3240000"/>
              <a:gd name="connsiteY231" fmla="*/ 1910624 h 3240000"/>
              <a:gd name="connsiteX232" fmla="*/ 1395632 w 3240000"/>
              <a:gd name="connsiteY232" fmla="*/ 1859064 h 3240000"/>
              <a:gd name="connsiteX233" fmla="*/ 1347678 w 3240000"/>
              <a:gd name="connsiteY233" fmla="*/ 1850812 h 3240000"/>
              <a:gd name="connsiteX234" fmla="*/ 1348194 w 3240000"/>
              <a:gd name="connsiteY234" fmla="*/ 1843594 h 3240000"/>
              <a:gd name="connsiteX235" fmla="*/ 1327569 w 3240000"/>
              <a:gd name="connsiteY235" fmla="*/ 1807500 h 3240000"/>
              <a:gd name="connsiteX236" fmla="*/ 1327569 w 3240000"/>
              <a:gd name="connsiteY236" fmla="*/ 1766250 h 3240000"/>
              <a:gd name="connsiteX237" fmla="*/ 1271366 w 3240000"/>
              <a:gd name="connsiteY237" fmla="*/ 1714688 h 3240000"/>
              <a:gd name="connsiteX238" fmla="*/ 1183194 w 3240000"/>
              <a:gd name="connsiteY238" fmla="*/ 1704376 h 3240000"/>
              <a:gd name="connsiteX239" fmla="*/ 2532672 w 3240000"/>
              <a:gd name="connsiteY239" fmla="*/ 1683750 h 3240000"/>
              <a:gd name="connsiteX240" fmla="*/ 2468219 w 3240000"/>
              <a:gd name="connsiteY240" fmla="*/ 1748204 h 3240000"/>
              <a:gd name="connsiteX241" fmla="*/ 2532672 w 3240000"/>
              <a:gd name="connsiteY241" fmla="*/ 1812656 h 3240000"/>
              <a:gd name="connsiteX242" fmla="*/ 2597125 w 3240000"/>
              <a:gd name="connsiteY242" fmla="*/ 1748204 h 3240000"/>
              <a:gd name="connsiteX243" fmla="*/ 2532672 w 3240000"/>
              <a:gd name="connsiteY243" fmla="*/ 1683750 h 3240000"/>
              <a:gd name="connsiteX244" fmla="*/ 1416716 w 3240000"/>
              <a:gd name="connsiteY244" fmla="*/ 1334376 h 3240000"/>
              <a:gd name="connsiteX245" fmla="*/ 1334377 w 3240000"/>
              <a:gd name="connsiteY245" fmla="*/ 1416716 h 3240000"/>
              <a:gd name="connsiteX246" fmla="*/ 1807662 w 3240000"/>
              <a:gd name="connsiteY246" fmla="*/ 1890000 h 3240000"/>
              <a:gd name="connsiteX247" fmla="*/ 1334377 w 3240000"/>
              <a:gd name="connsiteY247" fmla="*/ 2363284 h 3240000"/>
              <a:gd name="connsiteX248" fmla="*/ 1416716 w 3240000"/>
              <a:gd name="connsiteY248" fmla="*/ 2445624 h 3240000"/>
              <a:gd name="connsiteX249" fmla="*/ 1890000 w 3240000"/>
              <a:gd name="connsiteY249" fmla="*/ 1972338 h 3240000"/>
              <a:gd name="connsiteX250" fmla="*/ 2363284 w 3240000"/>
              <a:gd name="connsiteY250" fmla="*/ 2445624 h 3240000"/>
              <a:gd name="connsiteX251" fmla="*/ 2445623 w 3240000"/>
              <a:gd name="connsiteY251" fmla="*/ 2363284 h 3240000"/>
              <a:gd name="connsiteX252" fmla="*/ 1972338 w 3240000"/>
              <a:gd name="connsiteY252" fmla="*/ 1890000 h 3240000"/>
              <a:gd name="connsiteX253" fmla="*/ 2445623 w 3240000"/>
              <a:gd name="connsiteY253" fmla="*/ 1416716 h 3240000"/>
              <a:gd name="connsiteX254" fmla="*/ 2363284 w 3240000"/>
              <a:gd name="connsiteY254" fmla="*/ 1334376 h 3240000"/>
              <a:gd name="connsiteX255" fmla="*/ 1890000 w 3240000"/>
              <a:gd name="connsiteY255" fmla="*/ 1807662 h 3240000"/>
              <a:gd name="connsiteX256" fmla="*/ 1823484 w 3240000"/>
              <a:gd name="connsiteY256" fmla="*/ 1264376 h 3240000"/>
              <a:gd name="connsiteX257" fmla="*/ 1837921 w 3240000"/>
              <a:gd name="connsiteY257" fmla="*/ 1269532 h 3240000"/>
              <a:gd name="connsiteX258" fmla="*/ 1853906 w 3240000"/>
              <a:gd name="connsiteY258" fmla="*/ 1332952 h 3240000"/>
              <a:gd name="connsiteX259" fmla="*/ 1800796 w 3240000"/>
              <a:gd name="connsiteY259" fmla="*/ 1292220 h 3240000"/>
              <a:gd name="connsiteX260" fmla="*/ 1823484 w 3240000"/>
              <a:gd name="connsiteY260" fmla="*/ 1264376 h 3240000"/>
              <a:gd name="connsiteX261" fmla="*/ 1902890 w 3240000"/>
              <a:gd name="connsiteY261" fmla="*/ 1260250 h 3240000"/>
              <a:gd name="connsiteX262" fmla="*/ 1878656 w 3240000"/>
              <a:gd name="connsiteY262" fmla="*/ 1315422 h 3240000"/>
              <a:gd name="connsiteX263" fmla="*/ 1867828 w 3240000"/>
              <a:gd name="connsiteY263" fmla="*/ 1272110 h 3240000"/>
              <a:gd name="connsiteX264" fmla="*/ 1902890 w 3240000"/>
              <a:gd name="connsiteY264" fmla="*/ 1260250 h 3240000"/>
              <a:gd name="connsiteX265" fmla="*/ 1937953 w 3240000"/>
              <a:gd name="connsiteY265" fmla="*/ 1254064 h 3240000"/>
              <a:gd name="connsiteX266" fmla="*/ 1982812 w 3240000"/>
              <a:gd name="connsiteY266" fmla="*/ 1266952 h 3240000"/>
              <a:gd name="connsiteX267" fmla="*/ 1997249 w 3240000"/>
              <a:gd name="connsiteY267" fmla="*/ 1265406 h 3240000"/>
              <a:gd name="connsiteX268" fmla="*/ 1943624 w 3240000"/>
              <a:gd name="connsiteY268" fmla="*/ 1306140 h 3240000"/>
              <a:gd name="connsiteX269" fmla="*/ 1900827 w 3240000"/>
              <a:gd name="connsiteY269" fmla="*/ 1330376 h 3240000"/>
              <a:gd name="connsiteX270" fmla="*/ 1937953 w 3240000"/>
              <a:gd name="connsiteY270" fmla="*/ 1254064 h 3240000"/>
              <a:gd name="connsiteX271" fmla="*/ 1879687 w 3240000"/>
              <a:gd name="connsiteY271" fmla="*/ 1019968 h 3240000"/>
              <a:gd name="connsiteX272" fmla="*/ 1818327 w 3240000"/>
              <a:gd name="connsiteY272" fmla="*/ 1064312 h 3240000"/>
              <a:gd name="connsiteX273" fmla="*/ 1786874 w 3240000"/>
              <a:gd name="connsiteY273" fmla="*/ 1056064 h 3240000"/>
              <a:gd name="connsiteX274" fmla="*/ 1722421 w 3240000"/>
              <a:gd name="connsiteY274" fmla="*/ 1120516 h 3240000"/>
              <a:gd name="connsiteX275" fmla="*/ 1733765 w 3240000"/>
              <a:gd name="connsiteY275" fmla="*/ 1156610 h 3240000"/>
              <a:gd name="connsiteX276" fmla="*/ 1676015 w 3240000"/>
              <a:gd name="connsiteY276" fmla="*/ 1231376 h 3240000"/>
              <a:gd name="connsiteX277" fmla="*/ 1753359 w 3240000"/>
              <a:gd name="connsiteY277" fmla="*/ 1308720 h 3240000"/>
              <a:gd name="connsiteX278" fmla="*/ 1771921 w 3240000"/>
              <a:gd name="connsiteY278" fmla="*/ 1306656 h 3240000"/>
              <a:gd name="connsiteX279" fmla="*/ 1853906 w 3240000"/>
              <a:gd name="connsiteY279" fmla="*/ 1388640 h 3240000"/>
              <a:gd name="connsiteX280" fmla="*/ 1851843 w 3240000"/>
              <a:gd name="connsiteY280" fmla="*/ 1437624 h 3240000"/>
              <a:gd name="connsiteX281" fmla="*/ 1848749 w 3240000"/>
              <a:gd name="connsiteY281" fmla="*/ 1444844 h 3240000"/>
              <a:gd name="connsiteX282" fmla="*/ 1844109 w 3240000"/>
              <a:gd name="connsiteY282" fmla="*/ 1449484 h 3240000"/>
              <a:gd name="connsiteX283" fmla="*/ 1847718 w 3240000"/>
              <a:gd name="connsiteY283" fmla="*/ 1458250 h 3240000"/>
              <a:gd name="connsiteX284" fmla="*/ 1904437 w 3240000"/>
              <a:gd name="connsiteY284" fmla="*/ 1458250 h 3240000"/>
              <a:gd name="connsiteX285" fmla="*/ 1909078 w 3240000"/>
              <a:gd name="connsiteY285" fmla="*/ 1450516 h 3240000"/>
              <a:gd name="connsiteX286" fmla="*/ 1904953 w 3240000"/>
              <a:gd name="connsiteY286" fmla="*/ 1443812 h 3240000"/>
              <a:gd name="connsiteX287" fmla="*/ 1901859 w 3240000"/>
              <a:gd name="connsiteY287" fmla="*/ 1436594 h 3240000"/>
              <a:gd name="connsiteX288" fmla="*/ 1899796 w 3240000"/>
              <a:gd name="connsiteY288" fmla="*/ 1374204 h 3240000"/>
              <a:gd name="connsiteX289" fmla="*/ 1900312 w 3240000"/>
              <a:gd name="connsiteY289" fmla="*/ 1373172 h 3240000"/>
              <a:gd name="connsiteX290" fmla="*/ 1955484 w 3240000"/>
              <a:gd name="connsiteY290" fmla="*/ 1329344 h 3240000"/>
              <a:gd name="connsiteX291" fmla="*/ 2022515 w 3240000"/>
              <a:gd name="connsiteY291" fmla="*/ 1274172 h 3240000"/>
              <a:gd name="connsiteX292" fmla="*/ 2042624 w 3240000"/>
              <a:gd name="connsiteY292" fmla="*/ 1277782 h 3240000"/>
              <a:gd name="connsiteX293" fmla="*/ 2104499 w 3240000"/>
              <a:gd name="connsiteY293" fmla="*/ 1215908 h 3240000"/>
              <a:gd name="connsiteX294" fmla="*/ 2064281 w 3240000"/>
              <a:gd name="connsiteY294" fmla="*/ 1158156 h 3240000"/>
              <a:gd name="connsiteX295" fmla="*/ 2026124 w 3240000"/>
              <a:gd name="connsiteY295" fmla="*/ 1109172 h 3240000"/>
              <a:gd name="connsiteX296" fmla="*/ 2026124 w 3240000"/>
              <a:gd name="connsiteY296" fmla="*/ 1104532 h 3240000"/>
              <a:gd name="connsiteX297" fmla="*/ 1962187 w 3240000"/>
              <a:gd name="connsiteY297" fmla="*/ 1040594 h 3240000"/>
              <a:gd name="connsiteX298" fmla="*/ 1932796 w 3240000"/>
              <a:gd name="connsiteY298" fmla="*/ 1047812 h 3240000"/>
              <a:gd name="connsiteX299" fmla="*/ 1879687 w 3240000"/>
              <a:gd name="connsiteY299" fmla="*/ 1019968 h 3240000"/>
              <a:gd name="connsiteX300" fmla="*/ 151198 w 3240000"/>
              <a:gd name="connsiteY300" fmla="*/ 880236 h 3240000"/>
              <a:gd name="connsiteX301" fmla="*/ 193767 w 3240000"/>
              <a:gd name="connsiteY301" fmla="*/ 880236 h 3240000"/>
              <a:gd name="connsiteX302" fmla="*/ 220703 w 3240000"/>
              <a:gd name="connsiteY302" fmla="*/ 883314 h 3240000"/>
              <a:gd name="connsiteX303" fmla="*/ 235332 w 3240000"/>
              <a:gd name="connsiteY303" fmla="*/ 893986 h 3240000"/>
              <a:gd name="connsiteX304" fmla="*/ 240606 w 3240000"/>
              <a:gd name="connsiteY304" fmla="*/ 911882 h 3240000"/>
              <a:gd name="connsiteX305" fmla="*/ 236965 w 3240000"/>
              <a:gd name="connsiteY305" fmla="*/ 927390 h 3240000"/>
              <a:gd name="connsiteX306" fmla="*/ 227672 w 3240000"/>
              <a:gd name="connsiteY306" fmla="*/ 937624 h 3240000"/>
              <a:gd name="connsiteX307" fmla="*/ 213608 w 3240000"/>
              <a:gd name="connsiteY307" fmla="*/ 942646 h 3240000"/>
              <a:gd name="connsiteX308" fmla="*/ 197032 w 3240000"/>
              <a:gd name="connsiteY308" fmla="*/ 943526 h 3240000"/>
              <a:gd name="connsiteX309" fmla="*/ 151198 w 3240000"/>
              <a:gd name="connsiteY309" fmla="*/ 943526 h 3240000"/>
              <a:gd name="connsiteX310" fmla="*/ 1847653 w 3240000"/>
              <a:gd name="connsiteY310" fmla="*/ 802884 h 3240000"/>
              <a:gd name="connsiteX311" fmla="*/ 1894743 w 3240000"/>
              <a:gd name="connsiteY311" fmla="*/ 802884 h 3240000"/>
              <a:gd name="connsiteX312" fmla="*/ 1917472 w 3240000"/>
              <a:gd name="connsiteY312" fmla="*/ 804516 h 3240000"/>
              <a:gd name="connsiteX313" fmla="*/ 1932855 w 3240000"/>
              <a:gd name="connsiteY313" fmla="*/ 815378 h 3240000"/>
              <a:gd name="connsiteX314" fmla="*/ 1938694 w 3240000"/>
              <a:gd name="connsiteY314" fmla="*/ 835156 h 3240000"/>
              <a:gd name="connsiteX315" fmla="*/ 1928774 w 3240000"/>
              <a:gd name="connsiteY315" fmla="*/ 859894 h 3240000"/>
              <a:gd name="connsiteX316" fmla="*/ 1895246 w 3240000"/>
              <a:gd name="connsiteY316" fmla="*/ 868684 h 3240000"/>
              <a:gd name="connsiteX317" fmla="*/ 1847653 w 3240000"/>
              <a:gd name="connsiteY317" fmla="*/ 868684 h 3240000"/>
              <a:gd name="connsiteX318" fmla="*/ 1123753 w 3240000"/>
              <a:gd name="connsiteY318" fmla="*/ 802884 h 3240000"/>
              <a:gd name="connsiteX319" fmla="*/ 1170843 w 3240000"/>
              <a:gd name="connsiteY319" fmla="*/ 802884 h 3240000"/>
              <a:gd name="connsiteX320" fmla="*/ 1193572 w 3240000"/>
              <a:gd name="connsiteY320" fmla="*/ 804516 h 3240000"/>
              <a:gd name="connsiteX321" fmla="*/ 1208955 w 3240000"/>
              <a:gd name="connsiteY321" fmla="*/ 815378 h 3240000"/>
              <a:gd name="connsiteX322" fmla="*/ 1214794 w 3240000"/>
              <a:gd name="connsiteY322" fmla="*/ 835156 h 3240000"/>
              <a:gd name="connsiteX323" fmla="*/ 1204874 w 3240000"/>
              <a:gd name="connsiteY323" fmla="*/ 859894 h 3240000"/>
              <a:gd name="connsiteX324" fmla="*/ 1171346 w 3240000"/>
              <a:gd name="connsiteY324" fmla="*/ 868684 h 3240000"/>
              <a:gd name="connsiteX325" fmla="*/ 1123753 w 3240000"/>
              <a:gd name="connsiteY325" fmla="*/ 868684 h 3240000"/>
              <a:gd name="connsiteX326" fmla="*/ 885627 w 3240000"/>
              <a:gd name="connsiteY326" fmla="*/ 802884 h 3240000"/>
              <a:gd name="connsiteX327" fmla="*/ 924304 w 3240000"/>
              <a:gd name="connsiteY327" fmla="*/ 802884 h 3240000"/>
              <a:gd name="connsiteX328" fmla="*/ 955823 w 3240000"/>
              <a:gd name="connsiteY328" fmla="*/ 806650 h 3240000"/>
              <a:gd name="connsiteX329" fmla="*/ 978866 w 3240000"/>
              <a:gd name="connsiteY329" fmla="*/ 827432 h 3240000"/>
              <a:gd name="connsiteX330" fmla="*/ 988347 w 3240000"/>
              <a:gd name="connsiteY330" fmla="*/ 871824 h 3240000"/>
              <a:gd name="connsiteX331" fmla="*/ 983512 w 3240000"/>
              <a:gd name="connsiteY331" fmla="*/ 907298 h 3240000"/>
              <a:gd name="connsiteX332" fmla="*/ 970013 w 3240000"/>
              <a:gd name="connsiteY332" fmla="*/ 930592 h 3240000"/>
              <a:gd name="connsiteX333" fmla="*/ 953500 w 3240000"/>
              <a:gd name="connsiteY333" fmla="*/ 940136 h 3240000"/>
              <a:gd name="connsiteX334" fmla="*/ 924932 w 3240000"/>
              <a:gd name="connsiteY334" fmla="*/ 943526 h 3240000"/>
              <a:gd name="connsiteX335" fmla="*/ 885627 w 3240000"/>
              <a:gd name="connsiteY335" fmla="*/ 943526 h 3240000"/>
              <a:gd name="connsiteX336" fmla="*/ 151198 w 3240000"/>
              <a:gd name="connsiteY336" fmla="*/ 802884 h 3240000"/>
              <a:gd name="connsiteX337" fmla="*/ 187991 w 3240000"/>
              <a:gd name="connsiteY337" fmla="*/ 802884 h 3240000"/>
              <a:gd name="connsiteX338" fmla="*/ 215994 w 3240000"/>
              <a:gd name="connsiteY338" fmla="*/ 805458 h 3240000"/>
              <a:gd name="connsiteX339" fmla="*/ 228551 w 3240000"/>
              <a:gd name="connsiteY339" fmla="*/ 815002 h 3240000"/>
              <a:gd name="connsiteX340" fmla="*/ 232946 w 3240000"/>
              <a:gd name="connsiteY340" fmla="*/ 831138 h 3240000"/>
              <a:gd name="connsiteX341" fmla="*/ 228237 w 3240000"/>
              <a:gd name="connsiteY341" fmla="*/ 847210 h 3240000"/>
              <a:gd name="connsiteX342" fmla="*/ 214236 w 3240000"/>
              <a:gd name="connsiteY342" fmla="*/ 856378 h 3240000"/>
              <a:gd name="connsiteX343" fmla="*/ 191005 w 3240000"/>
              <a:gd name="connsiteY343" fmla="*/ 858512 h 3240000"/>
              <a:gd name="connsiteX344" fmla="*/ 151198 w 3240000"/>
              <a:gd name="connsiteY344" fmla="*/ 858512 h 3240000"/>
              <a:gd name="connsiteX345" fmla="*/ 2181404 w 3240000"/>
              <a:gd name="connsiteY345" fmla="*/ 801502 h 3240000"/>
              <a:gd name="connsiteX346" fmla="*/ 2239670 w 3240000"/>
              <a:gd name="connsiteY346" fmla="*/ 801502 h 3240000"/>
              <a:gd name="connsiteX347" fmla="*/ 2269619 w 3240000"/>
              <a:gd name="connsiteY347" fmla="*/ 809916 h 3240000"/>
              <a:gd name="connsiteX348" fmla="*/ 2279100 w 3240000"/>
              <a:gd name="connsiteY348" fmla="*/ 831388 h 3240000"/>
              <a:gd name="connsiteX349" fmla="*/ 2274203 w 3240000"/>
              <a:gd name="connsiteY349" fmla="*/ 847902 h 3240000"/>
              <a:gd name="connsiteX350" fmla="*/ 2259887 w 3240000"/>
              <a:gd name="connsiteY350" fmla="*/ 858952 h 3240000"/>
              <a:gd name="connsiteX351" fmla="*/ 2233768 w 3240000"/>
              <a:gd name="connsiteY351" fmla="*/ 862406 h 3240000"/>
              <a:gd name="connsiteX352" fmla="*/ 2181404 w 3240000"/>
              <a:gd name="connsiteY352" fmla="*/ 862406 h 3240000"/>
              <a:gd name="connsiteX353" fmla="*/ 1286054 w 3240000"/>
              <a:gd name="connsiteY353" fmla="*/ 801502 h 3240000"/>
              <a:gd name="connsiteX354" fmla="*/ 1344320 w 3240000"/>
              <a:gd name="connsiteY354" fmla="*/ 801502 h 3240000"/>
              <a:gd name="connsiteX355" fmla="*/ 1374269 w 3240000"/>
              <a:gd name="connsiteY355" fmla="*/ 809916 h 3240000"/>
              <a:gd name="connsiteX356" fmla="*/ 1383750 w 3240000"/>
              <a:gd name="connsiteY356" fmla="*/ 831388 h 3240000"/>
              <a:gd name="connsiteX357" fmla="*/ 1378853 w 3240000"/>
              <a:gd name="connsiteY357" fmla="*/ 847902 h 3240000"/>
              <a:gd name="connsiteX358" fmla="*/ 1364537 w 3240000"/>
              <a:gd name="connsiteY358" fmla="*/ 858952 h 3240000"/>
              <a:gd name="connsiteX359" fmla="*/ 1338418 w 3240000"/>
              <a:gd name="connsiteY359" fmla="*/ 862406 h 3240000"/>
              <a:gd name="connsiteX360" fmla="*/ 1286054 w 3240000"/>
              <a:gd name="connsiteY360" fmla="*/ 862406 h 3240000"/>
              <a:gd name="connsiteX361" fmla="*/ 324029 w 3240000"/>
              <a:gd name="connsiteY361" fmla="*/ 801502 h 3240000"/>
              <a:gd name="connsiteX362" fmla="*/ 382295 w 3240000"/>
              <a:gd name="connsiteY362" fmla="*/ 801502 h 3240000"/>
              <a:gd name="connsiteX363" fmla="*/ 412244 w 3240000"/>
              <a:gd name="connsiteY363" fmla="*/ 809916 h 3240000"/>
              <a:gd name="connsiteX364" fmla="*/ 421725 w 3240000"/>
              <a:gd name="connsiteY364" fmla="*/ 831388 h 3240000"/>
              <a:gd name="connsiteX365" fmla="*/ 416828 w 3240000"/>
              <a:gd name="connsiteY365" fmla="*/ 847902 h 3240000"/>
              <a:gd name="connsiteX366" fmla="*/ 402513 w 3240000"/>
              <a:gd name="connsiteY366" fmla="*/ 858952 h 3240000"/>
              <a:gd name="connsiteX367" fmla="*/ 376393 w 3240000"/>
              <a:gd name="connsiteY367" fmla="*/ 862406 h 3240000"/>
              <a:gd name="connsiteX368" fmla="*/ 324029 w 3240000"/>
              <a:gd name="connsiteY368" fmla="*/ 862406 h 3240000"/>
              <a:gd name="connsiteX369" fmla="*/ 752854 w 3240000"/>
              <a:gd name="connsiteY369" fmla="*/ 800498 h 3240000"/>
              <a:gd name="connsiteX370" fmla="*/ 765914 w 3240000"/>
              <a:gd name="connsiteY370" fmla="*/ 838672 h 3240000"/>
              <a:gd name="connsiteX371" fmla="*/ 785126 w 3240000"/>
              <a:gd name="connsiteY371" fmla="*/ 889654 h 3240000"/>
              <a:gd name="connsiteX372" fmla="*/ 722716 w 3240000"/>
              <a:gd name="connsiteY372" fmla="*/ 889654 h 3240000"/>
              <a:gd name="connsiteX373" fmla="*/ 742934 w 3240000"/>
              <a:gd name="connsiteY373" fmla="*/ 835658 h 3240000"/>
              <a:gd name="connsiteX374" fmla="*/ 752854 w 3240000"/>
              <a:gd name="connsiteY374" fmla="*/ 800498 h 3240000"/>
              <a:gd name="connsiteX375" fmla="*/ 1532686 w 3240000"/>
              <a:gd name="connsiteY375" fmla="*/ 798864 h 3240000"/>
              <a:gd name="connsiteX376" fmla="*/ 1565524 w 3240000"/>
              <a:gd name="connsiteY376" fmla="*/ 808094 h 3240000"/>
              <a:gd name="connsiteX377" fmla="*/ 1587750 w 3240000"/>
              <a:gd name="connsiteY377" fmla="*/ 834088 h 3240000"/>
              <a:gd name="connsiteX378" fmla="*/ 1595348 w 3240000"/>
              <a:gd name="connsiteY378" fmla="*/ 873330 h 3240000"/>
              <a:gd name="connsiteX379" fmla="*/ 1577579 w 3240000"/>
              <a:gd name="connsiteY379" fmla="*/ 928206 h 3240000"/>
              <a:gd name="connsiteX380" fmla="*/ 1532310 w 3240000"/>
              <a:gd name="connsiteY380" fmla="*/ 947544 h 3240000"/>
              <a:gd name="connsiteX381" fmla="*/ 1487417 w 3240000"/>
              <a:gd name="connsiteY381" fmla="*/ 928394 h 3240000"/>
              <a:gd name="connsiteX382" fmla="*/ 1469523 w 3240000"/>
              <a:gd name="connsiteY382" fmla="*/ 875968 h 3240000"/>
              <a:gd name="connsiteX383" fmla="*/ 1488170 w 3240000"/>
              <a:gd name="connsiteY383" fmla="*/ 816634 h 3240000"/>
              <a:gd name="connsiteX384" fmla="*/ 1532686 w 3240000"/>
              <a:gd name="connsiteY384" fmla="*/ 798864 h 3240000"/>
              <a:gd name="connsiteX385" fmla="*/ 570661 w 3240000"/>
              <a:gd name="connsiteY385" fmla="*/ 798864 h 3240000"/>
              <a:gd name="connsiteX386" fmla="*/ 603499 w 3240000"/>
              <a:gd name="connsiteY386" fmla="*/ 808094 h 3240000"/>
              <a:gd name="connsiteX387" fmla="*/ 625726 w 3240000"/>
              <a:gd name="connsiteY387" fmla="*/ 834088 h 3240000"/>
              <a:gd name="connsiteX388" fmla="*/ 633323 w 3240000"/>
              <a:gd name="connsiteY388" fmla="*/ 873330 h 3240000"/>
              <a:gd name="connsiteX389" fmla="*/ 615554 w 3240000"/>
              <a:gd name="connsiteY389" fmla="*/ 928206 h 3240000"/>
              <a:gd name="connsiteX390" fmla="*/ 570285 w 3240000"/>
              <a:gd name="connsiteY390" fmla="*/ 947544 h 3240000"/>
              <a:gd name="connsiteX391" fmla="*/ 525392 w 3240000"/>
              <a:gd name="connsiteY391" fmla="*/ 928394 h 3240000"/>
              <a:gd name="connsiteX392" fmla="*/ 507498 w 3240000"/>
              <a:gd name="connsiteY392" fmla="*/ 875968 h 3240000"/>
              <a:gd name="connsiteX393" fmla="*/ 526145 w 3240000"/>
              <a:gd name="connsiteY393" fmla="*/ 816634 h 3240000"/>
              <a:gd name="connsiteX394" fmla="*/ 570661 w 3240000"/>
              <a:gd name="connsiteY394" fmla="*/ 798864 h 3240000"/>
              <a:gd name="connsiteX395" fmla="*/ 2556679 w 3240000"/>
              <a:gd name="connsiteY395" fmla="*/ 781158 h 3240000"/>
              <a:gd name="connsiteX396" fmla="*/ 2627628 w 3240000"/>
              <a:gd name="connsiteY396" fmla="*/ 887268 h 3240000"/>
              <a:gd name="connsiteX397" fmla="*/ 2627628 w 3240000"/>
              <a:gd name="connsiteY397" fmla="*/ 965250 h 3240000"/>
              <a:gd name="connsiteX398" fmla="*/ 2651989 w 3240000"/>
              <a:gd name="connsiteY398" fmla="*/ 965250 h 3240000"/>
              <a:gd name="connsiteX399" fmla="*/ 2651989 w 3240000"/>
              <a:gd name="connsiteY399" fmla="*/ 887268 h 3240000"/>
              <a:gd name="connsiteX400" fmla="*/ 2725450 w 3240000"/>
              <a:gd name="connsiteY400" fmla="*/ 781158 h 3240000"/>
              <a:gd name="connsiteX401" fmla="*/ 2697070 w 3240000"/>
              <a:gd name="connsiteY401" fmla="*/ 781158 h 3240000"/>
              <a:gd name="connsiteX402" fmla="*/ 2661407 w 3240000"/>
              <a:gd name="connsiteY402" fmla="*/ 835282 h 3240000"/>
              <a:gd name="connsiteX403" fmla="*/ 2641315 w 3240000"/>
              <a:gd name="connsiteY403" fmla="*/ 867804 h 3240000"/>
              <a:gd name="connsiteX404" fmla="*/ 2622605 w 3240000"/>
              <a:gd name="connsiteY404" fmla="*/ 836662 h 3240000"/>
              <a:gd name="connsiteX405" fmla="*/ 2586314 w 3240000"/>
              <a:gd name="connsiteY405" fmla="*/ 781158 h 3240000"/>
              <a:gd name="connsiteX406" fmla="*/ 2409553 w 3240000"/>
              <a:gd name="connsiteY406" fmla="*/ 781158 h 3240000"/>
              <a:gd name="connsiteX407" fmla="*/ 2409553 w 3240000"/>
              <a:gd name="connsiteY407" fmla="*/ 802884 h 3240000"/>
              <a:gd name="connsiteX408" fmla="*/ 2470205 w 3240000"/>
              <a:gd name="connsiteY408" fmla="*/ 802884 h 3240000"/>
              <a:gd name="connsiteX409" fmla="*/ 2470205 w 3240000"/>
              <a:gd name="connsiteY409" fmla="*/ 965250 h 3240000"/>
              <a:gd name="connsiteX410" fmla="*/ 2494566 w 3240000"/>
              <a:gd name="connsiteY410" fmla="*/ 965250 h 3240000"/>
              <a:gd name="connsiteX411" fmla="*/ 2494566 w 3240000"/>
              <a:gd name="connsiteY411" fmla="*/ 802884 h 3240000"/>
              <a:gd name="connsiteX412" fmla="*/ 2555469 w 3240000"/>
              <a:gd name="connsiteY412" fmla="*/ 802884 h 3240000"/>
              <a:gd name="connsiteX413" fmla="*/ 2555469 w 3240000"/>
              <a:gd name="connsiteY413" fmla="*/ 781158 h 3240000"/>
              <a:gd name="connsiteX414" fmla="*/ 2351310 w 3240000"/>
              <a:gd name="connsiteY414" fmla="*/ 781158 h 3240000"/>
              <a:gd name="connsiteX415" fmla="*/ 2351310 w 3240000"/>
              <a:gd name="connsiteY415" fmla="*/ 965250 h 3240000"/>
              <a:gd name="connsiteX416" fmla="*/ 2375671 w 3240000"/>
              <a:gd name="connsiteY416" fmla="*/ 965250 h 3240000"/>
              <a:gd name="connsiteX417" fmla="*/ 2375671 w 3240000"/>
              <a:gd name="connsiteY417" fmla="*/ 781158 h 3240000"/>
              <a:gd name="connsiteX418" fmla="*/ 2157042 w 3240000"/>
              <a:gd name="connsiteY418" fmla="*/ 781158 h 3240000"/>
              <a:gd name="connsiteX419" fmla="*/ 2157042 w 3240000"/>
              <a:gd name="connsiteY419" fmla="*/ 965250 h 3240000"/>
              <a:gd name="connsiteX420" fmla="*/ 2181404 w 3240000"/>
              <a:gd name="connsiteY420" fmla="*/ 965250 h 3240000"/>
              <a:gd name="connsiteX421" fmla="*/ 2181404 w 3240000"/>
              <a:gd name="connsiteY421" fmla="*/ 883502 h 3240000"/>
              <a:gd name="connsiteX422" fmla="*/ 2209658 w 3240000"/>
              <a:gd name="connsiteY422" fmla="*/ 883502 h 3240000"/>
              <a:gd name="connsiteX423" fmla="*/ 2223220 w 3240000"/>
              <a:gd name="connsiteY423" fmla="*/ 884380 h 3240000"/>
              <a:gd name="connsiteX424" fmla="*/ 2234333 w 3240000"/>
              <a:gd name="connsiteY424" fmla="*/ 889278 h 3240000"/>
              <a:gd name="connsiteX425" fmla="*/ 2246702 w 3240000"/>
              <a:gd name="connsiteY425" fmla="*/ 901584 h 3240000"/>
              <a:gd name="connsiteX426" fmla="*/ 2264283 w 3240000"/>
              <a:gd name="connsiteY426" fmla="*/ 926950 h 3240000"/>
              <a:gd name="connsiteX427" fmla="*/ 2288644 w 3240000"/>
              <a:gd name="connsiteY427" fmla="*/ 965250 h 3240000"/>
              <a:gd name="connsiteX428" fmla="*/ 2319284 w 3240000"/>
              <a:gd name="connsiteY428" fmla="*/ 965250 h 3240000"/>
              <a:gd name="connsiteX429" fmla="*/ 2287263 w 3240000"/>
              <a:gd name="connsiteY429" fmla="*/ 915146 h 3240000"/>
              <a:gd name="connsiteX430" fmla="*/ 2267045 w 3240000"/>
              <a:gd name="connsiteY430" fmla="*/ 890660 h 3240000"/>
              <a:gd name="connsiteX431" fmla="*/ 2252353 w 3240000"/>
              <a:gd name="connsiteY431" fmla="*/ 881492 h 3240000"/>
              <a:gd name="connsiteX432" fmla="*/ 2291532 w 3240000"/>
              <a:gd name="connsiteY432" fmla="*/ 864414 h 3240000"/>
              <a:gd name="connsiteX433" fmla="*/ 2304215 w 3240000"/>
              <a:gd name="connsiteY433" fmla="*/ 831388 h 3240000"/>
              <a:gd name="connsiteX434" fmla="*/ 2296555 w 3240000"/>
              <a:gd name="connsiteY434" fmla="*/ 803636 h 3240000"/>
              <a:gd name="connsiteX435" fmla="*/ 2276086 w 3240000"/>
              <a:gd name="connsiteY435" fmla="*/ 786120 h 3240000"/>
              <a:gd name="connsiteX436" fmla="*/ 2238666 w 3240000"/>
              <a:gd name="connsiteY436" fmla="*/ 781158 h 3240000"/>
              <a:gd name="connsiteX437" fmla="*/ 1985718 w 3240000"/>
              <a:gd name="connsiteY437" fmla="*/ 781158 h 3240000"/>
              <a:gd name="connsiteX438" fmla="*/ 1985718 w 3240000"/>
              <a:gd name="connsiteY438" fmla="*/ 965250 h 3240000"/>
              <a:gd name="connsiteX439" fmla="*/ 2123096 w 3240000"/>
              <a:gd name="connsiteY439" fmla="*/ 965250 h 3240000"/>
              <a:gd name="connsiteX440" fmla="*/ 2123096 w 3240000"/>
              <a:gd name="connsiteY440" fmla="*/ 943526 h 3240000"/>
              <a:gd name="connsiteX441" fmla="*/ 2010079 w 3240000"/>
              <a:gd name="connsiteY441" fmla="*/ 943526 h 3240000"/>
              <a:gd name="connsiteX442" fmla="*/ 2010079 w 3240000"/>
              <a:gd name="connsiteY442" fmla="*/ 880864 h 3240000"/>
              <a:gd name="connsiteX443" fmla="*/ 2111920 w 3240000"/>
              <a:gd name="connsiteY443" fmla="*/ 880864 h 3240000"/>
              <a:gd name="connsiteX444" fmla="*/ 2111920 w 3240000"/>
              <a:gd name="connsiteY444" fmla="*/ 859266 h 3240000"/>
              <a:gd name="connsiteX445" fmla="*/ 2010079 w 3240000"/>
              <a:gd name="connsiteY445" fmla="*/ 859266 h 3240000"/>
              <a:gd name="connsiteX446" fmla="*/ 2010079 w 3240000"/>
              <a:gd name="connsiteY446" fmla="*/ 802884 h 3240000"/>
              <a:gd name="connsiteX447" fmla="*/ 2118826 w 3240000"/>
              <a:gd name="connsiteY447" fmla="*/ 802884 h 3240000"/>
              <a:gd name="connsiteX448" fmla="*/ 2118826 w 3240000"/>
              <a:gd name="connsiteY448" fmla="*/ 781158 h 3240000"/>
              <a:gd name="connsiteX449" fmla="*/ 1823291 w 3240000"/>
              <a:gd name="connsiteY449" fmla="*/ 781158 h 3240000"/>
              <a:gd name="connsiteX450" fmla="*/ 1823291 w 3240000"/>
              <a:gd name="connsiteY450" fmla="*/ 965250 h 3240000"/>
              <a:gd name="connsiteX451" fmla="*/ 1847652 w 3240000"/>
              <a:gd name="connsiteY451" fmla="*/ 965250 h 3240000"/>
              <a:gd name="connsiteX452" fmla="*/ 1847652 w 3240000"/>
              <a:gd name="connsiteY452" fmla="*/ 890408 h 3240000"/>
              <a:gd name="connsiteX453" fmla="*/ 1894868 w 3240000"/>
              <a:gd name="connsiteY453" fmla="*/ 890408 h 3240000"/>
              <a:gd name="connsiteX454" fmla="*/ 1948865 w 3240000"/>
              <a:gd name="connsiteY454" fmla="*/ 874146 h 3240000"/>
              <a:gd name="connsiteX455" fmla="*/ 1963808 w 3240000"/>
              <a:gd name="connsiteY455" fmla="*/ 834402 h 3240000"/>
              <a:gd name="connsiteX456" fmla="*/ 1958220 w 3240000"/>
              <a:gd name="connsiteY456" fmla="*/ 809288 h 3240000"/>
              <a:gd name="connsiteX457" fmla="*/ 1943465 w 3240000"/>
              <a:gd name="connsiteY457" fmla="*/ 791518 h 3240000"/>
              <a:gd name="connsiteX458" fmla="*/ 1920736 w 3240000"/>
              <a:gd name="connsiteY458" fmla="*/ 782916 h 3240000"/>
              <a:gd name="connsiteX459" fmla="*/ 1892733 w 3240000"/>
              <a:gd name="connsiteY459" fmla="*/ 781158 h 3240000"/>
              <a:gd name="connsiteX460" fmla="*/ 1261693 w 3240000"/>
              <a:gd name="connsiteY460" fmla="*/ 781158 h 3240000"/>
              <a:gd name="connsiteX461" fmla="*/ 1261693 w 3240000"/>
              <a:gd name="connsiteY461" fmla="*/ 965250 h 3240000"/>
              <a:gd name="connsiteX462" fmla="*/ 1286054 w 3240000"/>
              <a:gd name="connsiteY462" fmla="*/ 965250 h 3240000"/>
              <a:gd name="connsiteX463" fmla="*/ 1286054 w 3240000"/>
              <a:gd name="connsiteY463" fmla="*/ 883502 h 3240000"/>
              <a:gd name="connsiteX464" fmla="*/ 1314308 w 3240000"/>
              <a:gd name="connsiteY464" fmla="*/ 883502 h 3240000"/>
              <a:gd name="connsiteX465" fmla="*/ 1327870 w 3240000"/>
              <a:gd name="connsiteY465" fmla="*/ 884380 h 3240000"/>
              <a:gd name="connsiteX466" fmla="*/ 1338983 w 3240000"/>
              <a:gd name="connsiteY466" fmla="*/ 889278 h 3240000"/>
              <a:gd name="connsiteX467" fmla="*/ 1351352 w 3240000"/>
              <a:gd name="connsiteY467" fmla="*/ 901584 h 3240000"/>
              <a:gd name="connsiteX468" fmla="*/ 1368932 w 3240000"/>
              <a:gd name="connsiteY468" fmla="*/ 926950 h 3240000"/>
              <a:gd name="connsiteX469" fmla="*/ 1393294 w 3240000"/>
              <a:gd name="connsiteY469" fmla="*/ 965250 h 3240000"/>
              <a:gd name="connsiteX470" fmla="*/ 1423934 w 3240000"/>
              <a:gd name="connsiteY470" fmla="*/ 965250 h 3240000"/>
              <a:gd name="connsiteX471" fmla="*/ 1391912 w 3240000"/>
              <a:gd name="connsiteY471" fmla="*/ 915146 h 3240000"/>
              <a:gd name="connsiteX472" fmla="*/ 1371695 w 3240000"/>
              <a:gd name="connsiteY472" fmla="*/ 890660 h 3240000"/>
              <a:gd name="connsiteX473" fmla="*/ 1357003 w 3240000"/>
              <a:gd name="connsiteY473" fmla="*/ 881492 h 3240000"/>
              <a:gd name="connsiteX474" fmla="*/ 1396182 w 3240000"/>
              <a:gd name="connsiteY474" fmla="*/ 864414 h 3240000"/>
              <a:gd name="connsiteX475" fmla="*/ 1408865 w 3240000"/>
              <a:gd name="connsiteY475" fmla="*/ 831388 h 3240000"/>
              <a:gd name="connsiteX476" fmla="*/ 1401205 w 3240000"/>
              <a:gd name="connsiteY476" fmla="*/ 803636 h 3240000"/>
              <a:gd name="connsiteX477" fmla="*/ 1380736 w 3240000"/>
              <a:gd name="connsiteY477" fmla="*/ 786120 h 3240000"/>
              <a:gd name="connsiteX478" fmla="*/ 1343315 w 3240000"/>
              <a:gd name="connsiteY478" fmla="*/ 781158 h 3240000"/>
              <a:gd name="connsiteX479" fmla="*/ 1099391 w 3240000"/>
              <a:gd name="connsiteY479" fmla="*/ 781158 h 3240000"/>
              <a:gd name="connsiteX480" fmla="*/ 1099391 w 3240000"/>
              <a:gd name="connsiteY480" fmla="*/ 965250 h 3240000"/>
              <a:gd name="connsiteX481" fmla="*/ 1123752 w 3240000"/>
              <a:gd name="connsiteY481" fmla="*/ 965250 h 3240000"/>
              <a:gd name="connsiteX482" fmla="*/ 1123752 w 3240000"/>
              <a:gd name="connsiteY482" fmla="*/ 890408 h 3240000"/>
              <a:gd name="connsiteX483" fmla="*/ 1170968 w 3240000"/>
              <a:gd name="connsiteY483" fmla="*/ 890408 h 3240000"/>
              <a:gd name="connsiteX484" fmla="*/ 1224965 w 3240000"/>
              <a:gd name="connsiteY484" fmla="*/ 874146 h 3240000"/>
              <a:gd name="connsiteX485" fmla="*/ 1239908 w 3240000"/>
              <a:gd name="connsiteY485" fmla="*/ 834402 h 3240000"/>
              <a:gd name="connsiteX486" fmla="*/ 1234320 w 3240000"/>
              <a:gd name="connsiteY486" fmla="*/ 809288 h 3240000"/>
              <a:gd name="connsiteX487" fmla="*/ 1219565 w 3240000"/>
              <a:gd name="connsiteY487" fmla="*/ 791518 h 3240000"/>
              <a:gd name="connsiteX488" fmla="*/ 1196836 w 3240000"/>
              <a:gd name="connsiteY488" fmla="*/ 782916 h 3240000"/>
              <a:gd name="connsiteX489" fmla="*/ 1168833 w 3240000"/>
              <a:gd name="connsiteY489" fmla="*/ 781158 h 3240000"/>
              <a:gd name="connsiteX490" fmla="*/ 861266 w 3240000"/>
              <a:gd name="connsiteY490" fmla="*/ 781158 h 3240000"/>
              <a:gd name="connsiteX491" fmla="*/ 861266 w 3240000"/>
              <a:gd name="connsiteY491" fmla="*/ 965250 h 3240000"/>
              <a:gd name="connsiteX492" fmla="*/ 927694 w 3240000"/>
              <a:gd name="connsiteY492" fmla="*/ 965250 h 3240000"/>
              <a:gd name="connsiteX493" fmla="*/ 957267 w 3240000"/>
              <a:gd name="connsiteY493" fmla="*/ 962110 h 3240000"/>
              <a:gd name="connsiteX494" fmla="*/ 979242 w 3240000"/>
              <a:gd name="connsiteY494" fmla="*/ 952880 h 3240000"/>
              <a:gd name="connsiteX495" fmla="*/ 996007 w 3240000"/>
              <a:gd name="connsiteY495" fmla="*/ 936180 h 3240000"/>
              <a:gd name="connsiteX496" fmla="*/ 1008564 w 3240000"/>
              <a:gd name="connsiteY496" fmla="*/ 909370 h 3240000"/>
              <a:gd name="connsiteX497" fmla="*/ 1013461 w 3240000"/>
              <a:gd name="connsiteY497" fmla="*/ 872200 h 3240000"/>
              <a:gd name="connsiteX498" fmla="*/ 1006241 w 3240000"/>
              <a:gd name="connsiteY498" fmla="*/ 828438 h 3240000"/>
              <a:gd name="connsiteX499" fmla="*/ 984454 w 3240000"/>
              <a:gd name="connsiteY499" fmla="*/ 796982 h 3240000"/>
              <a:gd name="connsiteX500" fmla="*/ 957455 w 3240000"/>
              <a:gd name="connsiteY500" fmla="*/ 783796 h 3240000"/>
              <a:gd name="connsiteX501" fmla="*/ 924681 w 3240000"/>
              <a:gd name="connsiteY501" fmla="*/ 781158 h 3240000"/>
              <a:gd name="connsiteX502" fmla="*/ 740297 w 3240000"/>
              <a:gd name="connsiteY502" fmla="*/ 781158 h 3240000"/>
              <a:gd name="connsiteX503" fmla="*/ 669599 w 3240000"/>
              <a:gd name="connsiteY503" fmla="*/ 965250 h 3240000"/>
              <a:gd name="connsiteX504" fmla="*/ 695467 w 3240000"/>
              <a:gd name="connsiteY504" fmla="*/ 965250 h 3240000"/>
              <a:gd name="connsiteX505" fmla="*/ 715684 w 3240000"/>
              <a:gd name="connsiteY505" fmla="*/ 909496 h 3240000"/>
              <a:gd name="connsiteX506" fmla="*/ 792661 w 3240000"/>
              <a:gd name="connsiteY506" fmla="*/ 909496 h 3240000"/>
              <a:gd name="connsiteX507" fmla="*/ 814134 w 3240000"/>
              <a:gd name="connsiteY507" fmla="*/ 965250 h 3240000"/>
              <a:gd name="connsiteX508" fmla="*/ 841886 w 3240000"/>
              <a:gd name="connsiteY508" fmla="*/ 965250 h 3240000"/>
              <a:gd name="connsiteX509" fmla="*/ 766541 w 3240000"/>
              <a:gd name="connsiteY509" fmla="*/ 781158 h 3240000"/>
              <a:gd name="connsiteX510" fmla="*/ 299668 w 3240000"/>
              <a:gd name="connsiteY510" fmla="*/ 781158 h 3240000"/>
              <a:gd name="connsiteX511" fmla="*/ 299668 w 3240000"/>
              <a:gd name="connsiteY511" fmla="*/ 965250 h 3240000"/>
              <a:gd name="connsiteX512" fmla="*/ 324029 w 3240000"/>
              <a:gd name="connsiteY512" fmla="*/ 965250 h 3240000"/>
              <a:gd name="connsiteX513" fmla="*/ 324029 w 3240000"/>
              <a:gd name="connsiteY513" fmla="*/ 883502 h 3240000"/>
              <a:gd name="connsiteX514" fmla="*/ 352283 w 3240000"/>
              <a:gd name="connsiteY514" fmla="*/ 883502 h 3240000"/>
              <a:gd name="connsiteX515" fmla="*/ 365845 w 3240000"/>
              <a:gd name="connsiteY515" fmla="*/ 884380 h 3240000"/>
              <a:gd name="connsiteX516" fmla="*/ 376958 w 3240000"/>
              <a:gd name="connsiteY516" fmla="*/ 889278 h 3240000"/>
              <a:gd name="connsiteX517" fmla="*/ 389327 w 3240000"/>
              <a:gd name="connsiteY517" fmla="*/ 901584 h 3240000"/>
              <a:gd name="connsiteX518" fmla="*/ 406908 w 3240000"/>
              <a:gd name="connsiteY518" fmla="*/ 926950 h 3240000"/>
              <a:gd name="connsiteX519" fmla="*/ 431269 w 3240000"/>
              <a:gd name="connsiteY519" fmla="*/ 965250 h 3240000"/>
              <a:gd name="connsiteX520" fmla="*/ 461909 w 3240000"/>
              <a:gd name="connsiteY520" fmla="*/ 965250 h 3240000"/>
              <a:gd name="connsiteX521" fmla="*/ 429888 w 3240000"/>
              <a:gd name="connsiteY521" fmla="*/ 915146 h 3240000"/>
              <a:gd name="connsiteX522" fmla="*/ 409670 w 3240000"/>
              <a:gd name="connsiteY522" fmla="*/ 890660 h 3240000"/>
              <a:gd name="connsiteX523" fmla="*/ 394978 w 3240000"/>
              <a:gd name="connsiteY523" fmla="*/ 881492 h 3240000"/>
              <a:gd name="connsiteX524" fmla="*/ 434157 w 3240000"/>
              <a:gd name="connsiteY524" fmla="*/ 864414 h 3240000"/>
              <a:gd name="connsiteX525" fmla="*/ 446840 w 3240000"/>
              <a:gd name="connsiteY525" fmla="*/ 831388 h 3240000"/>
              <a:gd name="connsiteX526" fmla="*/ 439180 w 3240000"/>
              <a:gd name="connsiteY526" fmla="*/ 803636 h 3240000"/>
              <a:gd name="connsiteX527" fmla="*/ 418712 w 3240000"/>
              <a:gd name="connsiteY527" fmla="*/ 786120 h 3240000"/>
              <a:gd name="connsiteX528" fmla="*/ 381291 w 3240000"/>
              <a:gd name="connsiteY528" fmla="*/ 781158 h 3240000"/>
              <a:gd name="connsiteX529" fmla="*/ 126836 w 3240000"/>
              <a:gd name="connsiteY529" fmla="*/ 781158 h 3240000"/>
              <a:gd name="connsiteX530" fmla="*/ 126836 w 3240000"/>
              <a:gd name="connsiteY530" fmla="*/ 965250 h 3240000"/>
              <a:gd name="connsiteX531" fmla="*/ 197032 w 3240000"/>
              <a:gd name="connsiteY531" fmla="*/ 965250 h 3240000"/>
              <a:gd name="connsiteX532" fmla="*/ 226730 w 3240000"/>
              <a:gd name="connsiteY532" fmla="*/ 962174 h 3240000"/>
              <a:gd name="connsiteX533" fmla="*/ 246885 w 3240000"/>
              <a:gd name="connsiteY533" fmla="*/ 953070 h 3240000"/>
              <a:gd name="connsiteX534" fmla="*/ 260384 w 3240000"/>
              <a:gd name="connsiteY534" fmla="*/ 935928 h 3240000"/>
              <a:gd name="connsiteX535" fmla="*/ 265846 w 3240000"/>
              <a:gd name="connsiteY535" fmla="*/ 911882 h 3240000"/>
              <a:gd name="connsiteX536" fmla="*/ 256868 w 3240000"/>
              <a:gd name="connsiteY536" fmla="*/ 884004 h 3240000"/>
              <a:gd name="connsiteX537" fmla="*/ 231188 w 3240000"/>
              <a:gd name="connsiteY537" fmla="*/ 867302 h 3240000"/>
              <a:gd name="connsiteX538" fmla="*/ 250526 w 3240000"/>
              <a:gd name="connsiteY538" fmla="*/ 850476 h 3240000"/>
              <a:gd name="connsiteX539" fmla="*/ 256931 w 3240000"/>
              <a:gd name="connsiteY539" fmla="*/ 828250 h 3240000"/>
              <a:gd name="connsiteX540" fmla="*/ 249710 w 3240000"/>
              <a:gd name="connsiteY540" fmla="*/ 803950 h 3240000"/>
              <a:gd name="connsiteX541" fmla="*/ 229744 w 3240000"/>
              <a:gd name="connsiteY541" fmla="*/ 786746 h 3240000"/>
              <a:gd name="connsiteX542" fmla="*/ 195902 w 3240000"/>
              <a:gd name="connsiteY542" fmla="*/ 781158 h 3240000"/>
              <a:gd name="connsiteX543" fmla="*/ 1715381 w 3240000"/>
              <a:gd name="connsiteY543" fmla="*/ 778020 h 3240000"/>
              <a:gd name="connsiteX544" fmla="*/ 1681602 w 3240000"/>
              <a:gd name="connsiteY544" fmla="*/ 784298 h 3240000"/>
              <a:gd name="connsiteX545" fmla="*/ 1658496 w 3240000"/>
              <a:gd name="connsiteY545" fmla="*/ 802694 h 3240000"/>
              <a:gd name="connsiteX546" fmla="*/ 1650585 w 3240000"/>
              <a:gd name="connsiteY546" fmla="*/ 828752 h 3240000"/>
              <a:gd name="connsiteX547" fmla="*/ 1657052 w 3240000"/>
              <a:gd name="connsiteY547" fmla="*/ 851668 h 3240000"/>
              <a:gd name="connsiteX548" fmla="*/ 1676704 w 3240000"/>
              <a:gd name="connsiteY548" fmla="*/ 868810 h 3240000"/>
              <a:gd name="connsiteX549" fmla="*/ 1712242 w 3240000"/>
              <a:gd name="connsiteY549" fmla="*/ 880300 h 3240000"/>
              <a:gd name="connsiteX550" fmla="*/ 1745016 w 3240000"/>
              <a:gd name="connsiteY550" fmla="*/ 889278 h 3240000"/>
              <a:gd name="connsiteX551" fmla="*/ 1761592 w 3240000"/>
              <a:gd name="connsiteY551" fmla="*/ 900140 h 3240000"/>
              <a:gd name="connsiteX552" fmla="*/ 1766615 w 3240000"/>
              <a:gd name="connsiteY552" fmla="*/ 915272 h 3240000"/>
              <a:gd name="connsiteX553" fmla="*/ 1761404 w 3240000"/>
              <a:gd name="connsiteY553" fmla="*/ 931032 h 3240000"/>
              <a:gd name="connsiteX554" fmla="*/ 1745519 w 3240000"/>
              <a:gd name="connsiteY554" fmla="*/ 942396 h 3240000"/>
              <a:gd name="connsiteX555" fmla="*/ 1720906 w 3240000"/>
              <a:gd name="connsiteY555" fmla="*/ 946540 h 3240000"/>
              <a:gd name="connsiteX556" fmla="*/ 1692652 w 3240000"/>
              <a:gd name="connsiteY556" fmla="*/ 941078 h 3240000"/>
              <a:gd name="connsiteX557" fmla="*/ 1674130 w 3240000"/>
              <a:gd name="connsiteY557" fmla="*/ 926762 h 3240000"/>
              <a:gd name="connsiteX558" fmla="*/ 1666533 w 3240000"/>
              <a:gd name="connsiteY558" fmla="*/ 904096 h 3240000"/>
              <a:gd name="connsiteX559" fmla="*/ 1643553 w 3240000"/>
              <a:gd name="connsiteY559" fmla="*/ 906104 h 3240000"/>
              <a:gd name="connsiteX560" fmla="*/ 1653662 w 3240000"/>
              <a:gd name="connsiteY560" fmla="*/ 939194 h 3240000"/>
              <a:gd name="connsiteX561" fmla="*/ 1680158 w 3240000"/>
              <a:gd name="connsiteY561" fmla="*/ 961106 h 3240000"/>
              <a:gd name="connsiteX562" fmla="*/ 1722037 w 3240000"/>
              <a:gd name="connsiteY562" fmla="*/ 968390 h 3240000"/>
              <a:gd name="connsiteX563" fmla="*/ 1757511 w 3240000"/>
              <a:gd name="connsiteY563" fmla="*/ 961168 h 3240000"/>
              <a:gd name="connsiteX564" fmla="*/ 1781684 w 3240000"/>
              <a:gd name="connsiteY564" fmla="*/ 940952 h 3240000"/>
              <a:gd name="connsiteX565" fmla="*/ 1790097 w 3240000"/>
              <a:gd name="connsiteY565" fmla="*/ 913262 h 3240000"/>
              <a:gd name="connsiteX566" fmla="*/ 1782437 w 3240000"/>
              <a:gd name="connsiteY566" fmla="*/ 887080 h 3240000"/>
              <a:gd name="connsiteX567" fmla="*/ 1758704 w 3240000"/>
              <a:gd name="connsiteY567" fmla="*/ 868308 h 3240000"/>
              <a:gd name="connsiteX568" fmla="*/ 1717955 w 3240000"/>
              <a:gd name="connsiteY568" fmla="*/ 856566 h 3240000"/>
              <a:gd name="connsiteX569" fmla="*/ 1681225 w 3240000"/>
              <a:gd name="connsiteY569" fmla="*/ 843444 h 3240000"/>
              <a:gd name="connsiteX570" fmla="*/ 1674067 w 3240000"/>
              <a:gd name="connsiteY570" fmla="*/ 827118 h 3240000"/>
              <a:gd name="connsiteX571" fmla="*/ 1684176 w 3240000"/>
              <a:gd name="connsiteY571" fmla="*/ 807592 h 3240000"/>
              <a:gd name="connsiteX572" fmla="*/ 1716386 w 3240000"/>
              <a:gd name="connsiteY572" fmla="*/ 799492 h 3240000"/>
              <a:gd name="connsiteX573" fmla="*/ 1748470 w 3240000"/>
              <a:gd name="connsiteY573" fmla="*/ 808408 h 3240000"/>
              <a:gd name="connsiteX574" fmla="*/ 1761216 w 3240000"/>
              <a:gd name="connsiteY574" fmla="*/ 834778 h 3240000"/>
              <a:gd name="connsiteX575" fmla="*/ 1784572 w 3240000"/>
              <a:gd name="connsiteY575" fmla="*/ 833020 h 3240000"/>
              <a:gd name="connsiteX576" fmla="*/ 1775531 w 3240000"/>
              <a:gd name="connsiteY576" fmla="*/ 804014 h 3240000"/>
              <a:gd name="connsiteX577" fmla="*/ 1751484 w 3240000"/>
              <a:gd name="connsiteY577" fmla="*/ 784612 h 3240000"/>
              <a:gd name="connsiteX578" fmla="*/ 1715381 w 3240000"/>
              <a:gd name="connsiteY578" fmla="*/ 778020 h 3240000"/>
              <a:gd name="connsiteX579" fmla="*/ 1532560 w 3240000"/>
              <a:gd name="connsiteY579" fmla="*/ 777894 h 3240000"/>
              <a:gd name="connsiteX580" fmla="*/ 1469019 w 3240000"/>
              <a:gd name="connsiteY580" fmla="*/ 803824 h 3240000"/>
              <a:gd name="connsiteX581" fmla="*/ 1444407 w 3240000"/>
              <a:gd name="connsiteY581" fmla="*/ 875590 h 3240000"/>
              <a:gd name="connsiteX582" fmla="*/ 1454955 w 3240000"/>
              <a:gd name="connsiteY582" fmla="*/ 921550 h 3240000"/>
              <a:gd name="connsiteX583" fmla="*/ 1485972 w 3240000"/>
              <a:gd name="connsiteY583" fmla="*/ 955832 h 3240000"/>
              <a:gd name="connsiteX584" fmla="*/ 1532434 w 3240000"/>
              <a:gd name="connsiteY584" fmla="*/ 968390 h 3240000"/>
              <a:gd name="connsiteX585" fmla="*/ 1577138 w 3240000"/>
              <a:gd name="connsiteY585" fmla="*/ 957024 h 3240000"/>
              <a:gd name="connsiteX586" fmla="*/ 1609160 w 3240000"/>
              <a:gd name="connsiteY586" fmla="*/ 923560 h 3240000"/>
              <a:gd name="connsiteX587" fmla="*/ 1620461 w 3240000"/>
              <a:gd name="connsiteY587" fmla="*/ 873456 h 3240000"/>
              <a:gd name="connsiteX588" fmla="*/ 1609725 w 3240000"/>
              <a:gd name="connsiteY588" fmla="*/ 824042 h 3240000"/>
              <a:gd name="connsiteX589" fmla="*/ 1578520 w 3240000"/>
              <a:gd name="connsiteY589" fmla="*/ 790074 h 3240000"/>
              <a:gd name="connsiteX590" fmla="*/ 1532560 w 3240000"/>
              <a:gd name="connsiteY590" fmla="*/ 777894 h 3240000"/>
              <a:gd name="connsiteX591" fmla="*/ 570535 w 3240000"/>
              <a:gd name="connsiteY591" fmla="*/ 777894 h 3240000"/>
              <a:gd name="connsiteX592" fmla="*/ 506995 w 3240000"/>
              <a:gd name="connsiteY592" fmla="*/ 803824 h 3240000"/>
              <a:gd name="connsiteX593" fmla="*/ 482382 w 3240000"/>
              <a:gd name="connsiteY593" fmla="*/ 875590 h 3240000"/>
              <a:gd name="connsiteX594" fmla="*/ 492930 w 3240000"/>
              <a:gd name="connsiteY594" fmla="*/ 921550 h 3240000"/>
              <a:gd name="connsiteX595" fmla="*/ 523947 w 3240000"/>
              <a:gd name="connsiteY595" fmla="*/ 955832 h 3240000"/>
              <a:gd name="connsiteX596" fmla="*/ 570409 w 3240000"/>
              <a:gd name="connsiteY596" fmla="*/ 968390 h 3240000"/>
              <a:gd name="connsiteX597" fmla="*/ 615113 w 3240000"/>
              <a:gd name="connsiteY597" fmla="*/ 957024 h 3240000"/>
              <a:gd name="connsiteX598" fmla="*/ 647135 w 3240000"/>
              <a:gd name="connsiteY598" fmla="*/ 923560 h 3240000"/>
              <a:gd name="connsiteX599" fmla="*/ 658436 w 3240000"/>
              <a:gd name="connsiteY599" fmla="*/ 873456 h 3240000"/>
              <a:gd name="connsiteX600" fmla="*/ 647700 w 3240000"/>
              <a:gd name="connsiteY600" fmla="*/ 824042 h 3240000"/>
              <a:gd name="connsiteX601" fmla="*/ 616495 w 3240000"/>
              <a:gd name="connsiteY601" fmla="*/ 790074 h 3240000"/>
              <a:gd name="connsiteX602" fmla="*/ 570535 w 3240000"/>
              <a:gd name="connsiteY602" fmla="*/ 777894 h 3240000"/>
              <a:gd name="connsiteX603" fmla="*/ 1809553 w 3240000"/>
              <a:gd name="connsiteY603" fmla="*/ 498084 h 3240000"/>
              <a:gd name="connsiteX604" fmla="*/ 1848230 w 3240000"/>
              <a:gd name="connsiteY604" fmla="*/ 498084 h 3240000"/>
              <a:gd name="connsiteX605" fmla="*/ 1879749 w 3240000"/>
              <a:gd name="connsiteY605" fmla="*/ 501850 h 3240000"/>
              <a:gd name="connsiteX606" fmla="*/ 1902792 w 3240000"/>
              <a:gd name="connsiteY606" fmla="*/ 522632 h 3240000"/>
              <a:gd name="connsiteX607" fmla="*/ 1912272 w 3240000"/>
              <a:gd name="connsiteY607" fmla="*/ 567024 h 3240000"/>
              <a:gd name="connsiteX608" fmla="*/ 1907438 w 3240000"/>
              <a:gd name="connsiteY608" fmla="*/ 602498 h 3240000"/>
              <a:gd name="connsiteX609" fmla="*/ 1893939 w 3240000"/>
              <a:gd name="connsiteY609" fmla="*/ 625792 h 3240000"/>
              <a:gd name="connsiteX610" fmla="*/ 1877426 w 3240000"/>
              <a:gd name="connsiteY610" fmla="*/ 635336 h 3240000"/>
              <a:gd name="connsiteX611" fmla="*/ 1848858 w 3240000"/>
              <a:gd name="connsiteY611" fmla="*/ 638726 h 3240000"/>
              <a:gd name="connsiteX612" fmla="*/ 1809553 w 3240000"/>
              <a:gd name="connsiteY612" fmla="*/ 638726 h 3240000"/>
              <a:gd name="connsiteX613" fmla="*/ 514153 w 3240000"/>
              <a:gd name="connsiteY613" fmla="*/ 498084 h 3240000"/>
              <a:gd name="connsiteX614" fmla="*/ 561243 w 3240000"/>
              <a:gd name="connsiteY614" fmla="*/ 498084 h 3240000"/>
              <a:gd name="connsiteX615" fmla="*/ 583972 w 3240000"/>
              <a:gd name="connsiteY615" fmla="*/ 499716 h 3240000"/>
              <a:gd name="connsiteX616" fmla="*/ 599355 w 3240000"/>
              <a:gd name="connsiteY616" fmla="*/ 510578 h 3240000"/>
              <a:gd name="connsiteX617" fmla="*/ 605194 w 3240000"/>
              <a:gd name="connsiteY617" fmla="*/ 530356 h 3240000"/>
              <a:gd name="connsiteX618" fmla="*/ 595274 w 3240000"/>
              <a:gd name="connsiteY618" fmla="*/ 555094 h 3240000"/>
              <a:gd name="connsiteX619" fmla="*/ 561746 w 3240000"/>
              <a:gd name="connsiteY619" fmla="*/ 563884 h 3240000"/>
              <a:gd name="connsiteX620" fmla="*/ 514153 w 3240000"/>
              <a:gd name="connsiteY620" fmla="*/ 563884 h 3240000"/>
              <a:gd name="connsiteX621" fmla="*/ 1495804 w 3240000"/>
              <a:gd name="connsiteY621" fmla="*/ 495698 h 3240000"/>
              <a:gd name="connsiteX622" fmla="*/ 1508863 w 3240000"/>
              <a:gd name="connsiteY622" fmla="*/ 533872 h 3240000"/>
              <a:gd name="connsiteX623" fmla="*/ 1528076 w 3240000"/>
              <a:gd name="connsiteY623" fmla="*/ 584854 h 3240000"/>
              <a:gd name="connsiteX624" fmla="*/ 1465666 w 3240000"/>
              <a:gd name="connsiteY624" fmla="*/ 584854 h 3240000"/>
              <a:gd name="connsiteX625" fmla="*/ 1485883 w 3240000"/>
              <a:gd name="connsiteY625" fmla="*/ 530858 h 3240000"/>
              <a:gd name="connsiteX626" fmla="*/ 1495804 w 3240000"/>
              <a:gd name="connsiteY626" fmla="*/ 495698 h 3240000"/>
              <a:gd name="connsiteX627" fmla="*/ 695704 w 3240000"/>
              <a:gd name="connsiteY627" fmla="*/ 495698 h 3240000"/>
              <a:gd name="connsiteX628" fmla="*/ 708763 w 3240000"/>
              <a:gd name="connsiteY628" fmla="*/ 533872 h 3240000"/>
              <a:gd name="connsiteX629" fmla="*/ 727976 w 3240000"/>
              <a:gd name="connsiteY629" fmla="*/ 584854 h 3240000"/>
              <a:gd name="connsiteX630" fmla="*/ 665566 w 3240000"/>
              <a:gd name="connsiteY630" fmla="*/ 584854 h 3240000"/>
              <a:gd name="connsiteX631" fmla="*/ 685784 w 3240000"/>
              <a:gd name="connsiteY631" fmla="*/ 530858 h 3240000"/>
              <a:gd name="connsiteX632" fmla="*/ 695704 w 3240000"/>
              <a:gd name="connsiteY632" fmla="*/ 495698 h 3240000"/>
              <a:gd name="connsiteX633" fmla="*/ 381379 w 3240000"/>
              <a:gd name="connsiteY633" fmla="*/ 495698 h 3240000"/>
              <a:gd name="connsiteX634" fmla="*/ 394439 w 3240000"/>
              <a:gd name="connsiteY634" fmla="*/ 533872 h 3240000"/>
              <a:gd name="connsiteX635" fmla="*/ 413651 w 3240000"/>
              <a:gd name="connsiteY635" fmla="*/ 584854 h 3240000"/>
              <a:gd name="connsiteX636" fmla="*/ 351241 w 3240000"/>
              <a:gd name="connsiteY636" fmla="*/ 584854 h 3240000"/>
              <a:gd name="connsiteX637" fmla="*/ 371459 w 3240000"/>
              <a:gd name="connsiteY637" fmla="*/ 530858 h 3240000"/>
              <a:gd name="connsiteX638" fmla="*/ 381379 w 3240000"/>
              <a:gd name="connsiteY638" fmla="*/ 495698 h 3240000"/>
              <a:gd name="connsiteX639" fmla="*/ 1785191 w 3240000"/>
              <a:gd name="connsiteY639" fmla="*/ 476358 h 3240000"/>
              <a:gd name="connsiteX640" fmla="*/ 1785191 w 3240000"/>
              <a:gd name="connsiteY640" fmla="*/ 660450 h 3240000"/>
              <a:gd name="connsiteX641" fmla="*/ 1851619 w 3240000"/>
              <a:gd name="connsiteY641" fmla="*/ 660450 h 3240000"/>
              <a:gd name="connsiteX642" fmla="*/ 1881192 w 3240000"/>
              <a:gd name="connsiteY642" fmla="*/ 657310 h 3240000"/>
              <a:gd name="connsiteX643" fmla="*/ 1903167 w 3240000"/>
              <a:gd name="connsiteY643" fmla="*/ 648080 h 3240000"/>
              <a:gd name="connsiteX644" fmla="*/ 1919931 w 3240000"/>
              <a:gd name="connsiteY644" fmla="*/ 631380 h 3240000"/>
              <a:gd name="connsiteX645" fmla="*/ 1932489 w 3240000"/>
              <a:gd name="connsiteY645" fmla="*/ 604570 h 3240000"/>
              <a:gd name="connsiteX646" fmla="*/ 1937386 w 3240000"/>
              <a:gd name="connsiteY646" fmla="*/ 567400 h 3240000"/>
              <a:gd name="connsiteX647" fmla="*/ 1930166 w 3240000"/>
              <a:gd name="connsiteY647" fmla="*/ 523638 h 3240000"/>
              <a:gd name="connsiteX648" fmla="*/ 1908379 w 3240000"/>
              <a:gd name="connsiteY648" fmla="*/ 492182 h 3240000"/>
              <a:gd name="connsiteX649" fmla="*/ 1881380 w 3240000"/>
              <a:gd name="connsiteY649" fmla="*/ 478996 h 3240000"/>
              <a:gd name="connsiteX650" fmla="*/ 1848606 w 3240000"/>
              <a:gd name="connsiteY650" fmla="*/ 476358 h 3240000"/>
              <a:gd name="connsiteX651" fmla="*/ 1603965 w 3240000"/>
              <a:gd name="connsiteY651" fmla="*/ 476358 h 3240000"/>
              <a:gd name="connsiteX652" fmla="*/ 1603965 w 3240000"/>
              <a:gd name="connsiteY652" fmla="*/ 660450 h 3240000"/>
              <a:gd name="connsiteX653" fmla="*/ 1627321 w 3240000"/>
              <a:gd name="connsiteY653" fmla="*/ 660450 h 3240000"/>
              <a:gd name="connsiteX654" fmla="*/ 1627321 w 3240000"/>
              <a:gd name="connsiteY654" fmla="*/ 515790 h 3240000"/>
              <a:gd name="connsiteX655" fmla="*/ 1724013 w 3240000"/>
              <a:gd name="connsiteY655" fmla="*/ 660450 h 3240000"/>
              <a:gd name="connsiteX656" fmla="*/ 1749002 w 3240000"/>
              <a:gd name="connsiteY656" fmla="*/ 660450 h 3240000"/>
              <a:gd name="connsiteX657" fmla="*/ 1749002 w 3240000"/>
              <a:gd name="connsiteY657" fmla="*/ 476358 h 3240000"/>
              <a:gd name="connsiteX658" fmla="*/ 1725646 w 3240000"/>
              <a:gd name="connsiteY658" fmla="*/ 476358 h 3240000"/>
              <a:gd name="connsiteX659" fmla="*/ 1725646 w 3240000"/>
              <a:gd name="connsiteY659" fmla="*/ 620894 h 3240000"/>
              <a:gd name="connsiteX660" fmla="*/ 1628954 w 3240000"/>
              <a:gd name="connsiteY660" fmla="*/ 476358 h 3240000"/>
              <a:gd name="connsiteX661" fmla="*/ 1483246 w 3240000"/>
              <a:gd name="connsiteY661" fmla="*/ 476358 h 3240000"/>
              <a:gd name="connsiteX662" fmla="*/ 1412548 w 3240000"/>
              <a:gd name="connsiteY662" fmla="*/ 660450 h 3240000"/>
              <a:gd name="connsiteX663" fmla="*/ 1438417 w 3240000"/>
              <a:gd name="connsiteY663" fmla="*/ 660450 h 3240000"/>
              <a:gd name="connsiteX664" fmla="*/ 1458634 w 3240000"/>
              <a:gd name="connsiteY664" fmla="*/ 604696 h 3240000"/>
              <a:gd name="connsiteX665" fmla="*/ 1535611 w 3240000"/>
              <a:gd name="connsiteY665" fmla="*/ 604696 h 3240000"/>
              <a:gd name="connsiteX666" fmla="*/ 1557084 w 3240000"/>
              <a:gd name="connsiteY666" fmla="*/ 660450 h 3240000"/>
              <a:gd name="connsiteX667" fmla="*/ 1584836 w 3240000"/>
              <a:gd name="connsiteY667" fmla="*/ 660450 h 3240000"/>
              <a:gd name="connsiteX668" fmla="*/ 1509491 w 3240000"/>
              <a:gd name="connsiteY668" fmla="*/ 476358 h 3240000"/>
              <a:gd name="connsiteX669" fmla="*/ 1204129 w 3240000"/>
              <a:gd name="connsiteY669" fmla="*/ 476358 h 3240000"/>
              <a:gd name="connsiteX670" fmla="*/ 1275078 w 3240000"/>
              <a:gd name="connsiteY670" fmla="*/ 582468 h 3240000"/>
              <a:gd name="connsiteX671" fmla="*/ 1275078 w 3240000"/>
              <a:gd name="connsiteY671" fmla="*/ 660450 h 3240000"/>
              <a:gd name="connsiteX672" fmla="*/ 1299439 w 3240000"/>
              <a:gd name="connsiteY672" fmla="*/ 660450 h 3240000"/>
              <a:gd name="connsiteX673" fmla="*/ 1299439 w 3240000"/>
              <a:gd name="connsiteY673" fmla="*/ 582468 h 3240000"/>
              <a:gd name="connsiteX674" fmla="*/ 1372900 w 3240000"/>
              <a:gd name="connsiteY674" fmla="*/ 476358 h 3240000"/>
              <a:gd name="connsiteX675" fmla="*/ 1344520 w 3240000"/>
              <a:gd name="connsiteY675" fmla="*/ 476358 h 3240000"/>
              <a:gd name="connsiteX676" fmla="*/ 1308857 w 3240000"/>
              <a:gd name="connsiteY676" fmla="*/ 530482 h 3240000"/>
              <a:gd name="connsiteX677" fmla="*/ 1288765 w 3240000"/>
              <a:gd name="connsiteY677" fmla="*/ 563004 h 3240000"/>
              <a:gd name="connsiteX678" fmla="*/ 1270055 w 3240000"/>
              <a:gd name="connsiteY678" fmla="*/ 531862 h 3240000"/>
              <a:gd name="connsiteX679" fmla="*/ 1233764 w 3240000"/>
              <a:gd name="connsiteY679" fmla="*/ 476358 h 3240000"/>
              <a:gd name="connsiteX680" fmla="*/ 1057003 w 3240000"/>
              <a:gd name="connsiteY680" fmla="*/ 476358 h 3240000"/>
              <a:gd name="connsiteX681" fmla="*/ 1057003 w 3240000"/>
              <a:gd name="connsiteY681" fmla="*/ 498084 h 3240000"/>
              <a:gd name="connsiteX682" fmla="*/ 1117655 w 3240000"/>
              <a:gd name="connsiteY682" fmla="*/ 498084 h 3240000"/>
              <a:gd name="connsiteX683" fmla="*/ 1117655 w 3240000"/>
              <a:gd name="connsiteY683" fmla="*/ 660450 h 3240000"/>
              <a:gd name="connsiteX684" fmla="*/ 1142016 w 3240000"/>
              <a:gd name="connsiteY684" fmla="*/ 660450 h 3240000"/>
              <a:gd name="connsiteX685" fmla="*/ 1142016 w 3240000"/>
              <a:gd name="connsiteY685" fmla="*/ 498084 h 3240000"/>
              <a:gd name="connsiteX686" fmla="*/ 1202919 w 3240000"/>
              <a:gd name="connsiteY686" fmla="*/ 498084 h 3240000"/>
              <a:gd name="connsiteX687" fmla="*/ 1202919 w 3240000"/>
              <a:gd name="connsiteY687" fmla="*/ 476358 h 3240000"/>
              <a:gd name="connsiteX688" fmla="*/ 998760 w 3240000"/>
              <a:gd name="connsiteY688" fmla="*/ 476358 h 3240000"/>
              <a:gd name="connsiteX689" fmla="*/ 998760 w 3240000"/>
              <a:gd name="connsiteY689" fmla="*/ 660450 h 3240000"/>
              <a:gd name="connsiteX690" fmla="*/ 1023121 w 3240000"/>
              <a:gd name="connsiteY690" fmla="*/ 660450 h 3240000"/>
              <a:gd name="connsiteX691" fmla="*/ 1023121 w 3240000"/>
              <a:gd name="connsiteY691" fmla="*/ 476358 h 3240000"/>
              <a:gd name="connsiteX692" fmla="*/ 683147 w 3240000"/>
              <a:gd name="connsiteY692" fmla="*/ 476358 h 3240000"/>
              <a:gd name="connsiteX693" fmla="*/ 612449 w 3240000"/>
              <a:gd name="connsiteY693" fmla="*/ 660450 h 3240000"/>
              <a:gd name="connsiteX694" fmla="*/ 638317 w 3240000"/>
              <a:gd name="connsiteY694" fmla="*/ 660450 h 3240000"/>
              <a:gd name="connsiteX695" fmla="*/ 658534 w 3240000"/>
              <a:gd name="connsiteY695" fmla="*/ 604696 h 3240000"/>
              <a:gd name="connsiteX696" fmla="*/ 735511 w 3240000"/>
              <a:gd name="connsiteY696" fmla="*/ 604696 h 3240000"/>
              <a:gd name="connsiteX697" fmla="*/ 756984 w 3240000"/>
              <a:gd name="connsiteY697" fmla="*/ 660450 h 3240000"/>
              <a:gd name="connsiteX698" fmla="*/ 784736 w 3240000"/>
              <a:gd name="connsiteY698" fmla="*/ 660450 h 3240000"/>
              <a:gd name="connsiteX699" fmla="*/ 709391 w 3240000"/>
              <a:gd name="connsiteY699" fmla="*/ 476358 h 3240000"/>
              <a:gd name="connsiteX700" fmla="*/ 489791 w 3240000"/>
              <a:gd name="connsiteY700" fmla="*/ 476358 h 3240000"/>
              <a:gd name="connsiteX701" fmla="*/ 489791 w 3240000"/>
              <a:gd name="connsiteY701" fmla="*/ 660450 h 3240000"/>
              <a:gd name="connsiteX702" fmla="*/ 514152 w 3240000"/>
              <a:gd name="connsiteY702" fmla="*/ 660450 h 3240000"/>
              <a:gd name="connsiteX703" fmla="*/ 514152 w 3240000"/>
              <a:gd name="connsiteY703" fmla="*/ 585608 h 3240000"/>
              <a:gd name="connsiteX704" fmla="*/ 561368 w 3240000"/>
              <a:gd name="connsiteY704" fmla="*/ 585608 h 3240000"/>
              <a:gd name="connsiteX705" fmla="*/ 615365 w 3240000"/>
              <a:gd name="connsiteY705" fmla="*/ 569346 h 3240000"/>
              <a:gd name="connsiteX706" fmla="*/ 630308 w 3240000"/>
              <a:gd name="connsiteY706" fmla="*/ 529602 h 3240000"/>
              <a:gd name="connsiteX707" fmla="*/ 624720 w 3240000"/>
              <a:gd name="connsiteY707" fmla="*/ 504488 h 3240000"/>
              <a:gd name="connsiteX708" fmla="*/ 609965 w 3240000"/>
              <a:gd name="connsiteY708" fmla="*/ 486718 h 3240000"/>
              <a:gd name="connsiteX709" fmla="*/ 587236 w 3240000"/>
              <a:gd name="connsiteY709" fmla="*/ 478116 h 3240000"/>
              <a:gd name="connsiteX710" fmla="*/ 559233 w 3240000"/>
              <a:gd name="connsiteY710" fmla="*/ 476358 h 3240000"/>
              <a:gd name="connsiteX711" fmla="*/ 368822 w 3240000"/>
              <a:gd name="connsiteY711" fmla="*/ 476358 h 3240000"/>
              <a:gd name="connsiteX712" fmla="*/ 298124 w 3240000"/>
              <a:gd name="connsiteY712" fmla="*/ 660450 h 3240000"/>
              <a:gd name="connsiteX713" fmla="*/ 323992 w 3240000"/>
              <a:gd name="connsiteY713" fmla="*/ 660450 h 3240000"/>
              <a:gd name="connsiteX714" fmla="*/ 344209 w 3240000"/>
              <a:gd name="connsiteY714" fmla="*/ 604696 h 3240000"/>
              <a:gd name="connsiteX715" fmla="*/ 421186 w 3240000"/>
              <a:gd name="connsiteY715" fmla="*/ 604696 h 3240000"/>
              <a:gd name="connsiteX716" fmla="*/ 442659 w 3240000"/>
              <a:gd name="connsiteY716" fmla="*/ 660450 h 3240000"/>
              <a:gd name="connsiteX717" fmla="*/ 470411 w 3240000"/>
              <a:gd name="connsiteY717" fmla="*/ 660450 h 3240000"/>
              <a:gd name="connsiteX718" fmla="*/ 395066 w 3240000"/>
              <a:gd name="connsiteY718" fmla="*/ 476358 h 3240000"/>
              <a:gd name="connsiteX719" fmla="*/ 883981 w 3240000"/>
              <a:gd name="connsiteY719" fmla="*/ 473220 h 3240000"/>
              <a:gd name="connsiteX720" fmla="*/ 839339 w 3240000"/>
              <a:gd name="connsiteY720" fmla="*/ 484332 h 3240000"/>
              <a:gd name="connsiteX721" fmla="*/ 808071 w 3240000"/>
              <a:gd name="connsiteY721" fmla="*/ 516856 h 3240000"/>
              <a:gd name="connsiteX722" fmla="*/ 797084 w 3240000"/>
              <a:gd name="connsiteY722" fmla="*/ 567024 h 3240000"/>
              <a:gd name="connsiteX723" fmla="*/ 806816 w 3240000"/>
              <a:gd name="connsiteY723" fmla="*/ 616374 h 3240000"/>
              <a:gd name="connsiteX724" fmla="*/ 835195 w 3240000"/>
              <a:gd name="connsiteY724" fmla="*/ 651472 h 3240000"/>
              <a:gd name="connsiteX725" fmla="*/ 883604 w 3240000"/>
              <a:gd name="connsiteY725" fmla="*/ 663590 h 3240000"/>
              <a:gd name="connsiteX726" fmla="*/ 932264 w 3240000"/>
              <a:gd name="connsiteY726" fmla="*/ 647830 h 3240000"/>
              <a:gd name="connsiteX727" fmla="*/ 959827 w 3240000"/>
              <a:gd name="connsiteY727" fmla="*/ 602058 h 3240000"/>
              <a:gd name="connsiteX728" fmla="*/ 935466 w 3240000"/>
              <a:gd name="connsiteY728" fmla="*/ 595906 h 3240000"/>
              <a:gd name="connsiteX729" fmla="*/ 916253 w 3240000"/>
              <a:gd name="connsiteY729" fmla="*/ 630940 h 3240000"/>
              <a:gd name="connsiteX730" fmla="*/ 881595 w 3240000"/>
              <a:gd name="connsiteY730" fmla="*/ 642744 h 3240000"/>
              <a:gd name="connsiteX731" fmla="*/ 850327 w 3240000"/>
              <a:gd name="connsiteY731" fmla="*/ 634080 h 3240000"/>
              <a:gd name="connsiteX732" fmla="*/ 829042 w 3240000"/>
              <a:gd name="connsiteY732" fmla="*/ 607898 h 3240000"/>
              <a:gd name="connsiteX733" fmla="*/ 822199 w 3240000"/>
              <a:gd name="connsiteY733" fmla="*/ 566898 h 3240000"/>
              <a:gd name="connsiteX734" fmla="*/ 827975 w 3240000"/>
              <a:gd name="connsiteY734" fmla="*/ 531548 h 3240000"/>
              <a:gd name="connsiteX735" fmla="*/ 848004 w 3240000"/>
              <a:gd name="connsiteY735" fmla="*/ 504236 h 3240000"/>
              <a:gd name="connsiteX736" fmla="*/ 883478 w 3240000"/>
              <a:gd name="connsiteY736" fmla="*/ 494064 h 3240000"/>
              <a:gd name="connsiteX737" fmla="*/ 914118 w 3240000"/>
              <a:gd name="connsiteY737" fmla="*/ 503232 h 3240000"/>
              <a:gd name="connsiteX738" fmla="*/ 932703 w 3240000"/>
              <a:gd name="connsiteY738" fmla="*/ 532490 h 3240000"/>
              <a:gd name="connsiteX739" fmla="*/ 956688 w 3240000"/>
              <a:gd name="connsiteY739" fmla="*/ 526840 h 3240000"/>
              <a:gd name="connsiteX740" fmla="*/ 930443 w 3240000"/>
              <a:gd name="connsiteY740" fmla="*/ 487284 h 3240000"/>
              <a:gd name="connsiteX741" fmla="*/ 883981 w 3240000"/>
              <a:gd name="connsiteY741" fmla="*/ 473220 h 3240000"/>
              <a:gd name="connsiteX742" fmla="*/ 207706 w 3240000"/>
              <a:gd name="connsiteY742" fmla="*/ 473220 h 3240000"/>
              <a:gd name="connsiteX743" fmla="*/ 163064 w 3240000"/>
              <a:gd name="connsiteY743" fmla="*/ 484332 h 3240000"/>
              <a:gd name="connsiteX744" fmla="*/ 131796 w 3240000"/>
              <a:gd name="connsiteY744" fmla="*/ 516856 h 3240000"/>
              <a:gd name="connsiteX745" fmla="*/ 120809 w 3240000"/>
              <a:gd name="connsiteY745" fmla="*/ 567024 h 3240000"/>
              <a:gd name="connsiteX746" fmla="*/ 130541 w 3240000"/>
              <a:gd name="connsiteY746" fmla="*/ 616374 h 3240000"/>
              <a:gd name="connsiteX747" fmla="*/ 158920 w 3240000"/>
              <a:gd name="connsiteY747" fmla="*/ 651472 h 3240000"/>
              <a:gd name="connsiteX748" fmla="*/ 207329 w 3240000"/>
              <a:gd name="connsiteY748" fmla="*/ 663590 h 3240000"/>
              <a:gd name="connsiteX749" fmla="*/ 255989 w 3240000"/>
              <a:gd name="connsiteY749" fmla="*/ 647830 h 3240000"/>
              <a:gd name="connsiteX750" fmla="*/ 283552 w 3240000"/>
              <a:gd name="connsiteY750" fmla="*/ 602058 h 3240000"/>
              <a:gd name="connsiteX751" fmla="*/ 259191 w 3240000"/>
              <a:gd name="connsiteY751" fmla="*/ 595906 h 3240000"/>
              <a:gd name="connsiteX752" fmla="*/ 239978 w 3240000"/>
              <a:gd name="connsiteY752" fmla="*/ 630940 h 3240000"/>
              <a:gd name="connsiteX753" fmla="*/ 205320 w 3240000"/>
              <a:gd name="connsiteY753" fmla="*/ 642744 h 3240000"/>
              <a:gd name="connsiteX754" fmla="*/ 174052 w 3240000"/>
              <a:gd name="connsiteY754" fmla="*/ 634080 h 3240000"/>
              <a:gd name="connsiteX755" fmla="*/ 152767 w 3240000"/>
              <a:gd name="connsiteY755" fmla="*/ 607898 h 3240000"/>
              <a:gd name="connsiteX756" fmla="*/ 145924 w 3240000"/>
              <a:gd name="connsiteY756" fmla="*/ 566898 h 3240000"/>
              <a:gd name="connsiteX757" fmla="*/ 151700 w 3240000"/>
              <a:gd name="connsiteY757" fmla="*/ 531548 h 3240000"/>
              <a:gd name="connsiteX758" fmla="*/ 171729 w 3240000"/>
              <a:gd name="connsiteY758" fmla="*/ 504236 h 3240000"/>
              <a:gd name="connsiteX759" fmla="*/ 207204 w 3240000"/>
              <a:gd name="connsiteY759" fmla="*/ 494064 h 3240000"/>
              <a:gd name="connsiteX760" fmla="*/ 237844 w 3240000"/>
              <a:gd name="connsiteY760" fmla="*/ 503232 h 3240000"/>
              <a:gd name="connsiteX761" fmla="*/ 256428 w 3240000"/>
              <a:gd name="connsiteY761" fmla="*/ 532490 h 3240000"/>
              <a:gd name="connsiteX762" fmla="*/ 280413 w 3240000"/>
              <a:gd name="connsiteY762" fmla="*/ 526840 h 3240000"/>
              <a:gd name="connsiteX763" fmla="*/ 254168 w 3240000"/>
              <a:gd name="connsiteY763" fmla="*/ 487284 h 3240000"/>
              <a:gd name="connsiteX764" fmla="*/ 207706 w 3240000"/>
              <a:gd name="connsiteY764" fmla="*/ 473220 h 3240000"/>
              <a:gd name="connsiteX765" fmla="*/ 1486079 w 3240000"/>
              <a:gd name="connsiteY765" fmla="*/ 191902 h 3240000"/>
              <a:gd name="connsiteX766" fmla="*/ 1544345 w 3240000"/>
              <a:gd name="connsiteY766" fmla="*/ 191902 h 3240000"/>
              <a:gd name="connsiteX767" fmla="*/ 1574294 w 3240000"/>
              <a:gd name="connsiteY767" fmla="*/ 200316 h 3240000"/>
              <a:gd name="connsiteX768" fmla="*/ 1583775 w 3240000"/>
              <a:gd name="connsiteY768" fmla="*/ 221788 h 3240000"/>
              <a:gd name="connsiteX769" fmla="*/ 1578878 w 3240000"/>
              <a:gd name="connsiteY769" fmla="*/ 238302 h 3240000"/>
              <a:gd name="connsiteX770" fmla="*/ 1564562 w 3240000"/>
              <a:gd name="connsiteY770" fmla="*/ 249352 h 3240000"/>
              <a:gd name="connsiteX771" fmla="*/ 1538443 w 3240000"/>
              <a:gd name="connsiteY771" fmla="*/ 252806 h 3240000"/>
              <a:gd name="connsiteX772" fmla="*/ 1486079 w 3240000"/>
              <a:gd name="connsiteY772" fmla="*/ 252806 h 3240000"/>
              <a:gd name="connsiteX773" fmla="*/ 1352929 w 3240000"/>
              <a:gd name="connsiteY773" fmla="*/ 190898 h 3240000"/>
              <a:gd name="connsiteX774" fmla="*/ 1365988 w 3240000"/>
              <a:gd name="connsiteY774" fmla="*/ 229072 h 3240000"/>
              <a:gd name="connsiteX775" fmla="*/ 1385201 w 3240000"/>
              <a:gd name="connsiteY775" fmla="*/ 280054 h 3240000"/>
              <a:gd name="connsiteX776" fmla="*/ 1322791 w 3240000"/>
              <a:gd name="connsiteY776" fmla="*/ 280054 h 3240000"/>
              <a:gd name="connsiteX777" fmla="*/ 1343008 w 3240000"/>
              <a:gd name="connsiteY777" fmla="*/ 226058 h 3240000"/>
              <a:gd name="connsiteX778" fmla="*/ 1352929 w 3240000"/>
              <a:gd name="connsiteY778" fmla="*/ 190898 h 3240000"/>
              <a:gd name="connsiteX779" fmla="*/ 829054 w 3240000"/>
              <a:gd name="connsiteY779" fmla="*/ 190898 h 3240000"/>
              <a:gd name="connsiteX780" fmla="*/ 842114 w 3240000"/>
              <a:gd name="connsiteY780" fmla="*/ 229072 h 3240000"/>
              <a:gd name="connsiteX781" fmla="*/ 861326 w 3240000"/>
              <a:gd name="connsiteY781" fmla="*/ 280054 h 3240000"/>
              <a:gd name="connsiteX782" fmla="*/ 798916 w 3240000"/>
              <a:gd name="connsiteY782" fmla="*/ 280054 h 3240000"/>
              <a:gd name="connsiteX783" fmla="*/ 819134 w 3240000"/>
              <a:gd name="connsiteY783" fmla="*/ 226058 h 3240000"/>
              <a:gd name="connsiteX784" fmla="*/ 829054 w 3240000"/>
              <a:gd name="connsiteY784" fmla="*/ 190898 h 3240000"/>
              <a:gd name="connsiteX785" fmla="*/ 380161 w 3240000"/>
              <a:gd name="connsiteY785" fmla="*/ 189264 h 3240000"/>
              <a:gd name="connsiteX786" fmla="*/ 412999 w 3240000"/>
              <a:gd name="connsiteY786" fmla="*/ 198494 h 3240000"/>
              <a:gd name="connsiteX787" fmla="*/ 435225 w 3240000"/>
              <a:gd name="connsiteY787" fmla="*/ 224488 h 3240000"/>
              <a:gd name="connsiteX788" fmla="*/ 442823 w 3240000"/>
              <a:gd name="connsiteY788" fmla="*/ 263730 h 3240000"/>
              <a:gd name="connsiteX789" fmla="*/ 425054 w 3240000"/>
              <a:gd name="connsiteY789" fmla="*/ 318606 h 3240000"/>
              <a:gd name="connsiteX790" fmla="*/ 379785 w 3240000"/>
              <a:gd name="connsiteY790" fmla="*/ 337944 h 3240000"/>
              <a:gd name="connsiteX791" fmla="*/ 334892 w 3240000"/>
              <a:gd name="connsiteY791" fmla="*/ 318794 h 3240000"/>
              <a:gd name="connsiteX792" fmla="*/ 316998 w 3240000"/>
              <a:gd name="connsiteY792" fmla="*/ 266368 h 3240000"/>
              <a:gd name="connsiteX793" fmla="*/ 335645 w 3240000"/>
              <a:gd name="connsiteY793" fmla="*/ 207034 h 3240000"/>
              <a:gd name="connsiteX794" fmla="*/ 380161 w 3240000"/>
              <a:gd name="connsiteY794" fmla="*/ 189264 h 3240000"/>
              <a:gd name="connsiteX795" fmla="*/ 1908765 w 3240000"/>
              <a:gd name="connsiteY795" fmla="*/ 171558 h 3240000"/>
              <a:gd name="connsiteX796" fmla="*/ 1908765 w 3240000"/>
              <a:gd name="connsiteY796" fmla="*/ 355650 h 3240000"/>
              <a:gd name="connsiteX797" fmla="*/ 1932121 w 3240000"/>
              <a:gd name="connsiteY797" fmla="*/ 355650 h 3240000"/>
              <a:gd name="connsiteX798" fmla="*/ 1932121 w 3240000"/>
              <a:gd name="connsiteY798" fmla="*/ 210990 h 3240000"/>
              <a:gd name="connsiteX799" fmla="*/ 2028813 w 3240000"/>
              <a:gd name="connsiteY799" fmla="*/ 355650 h 3240000"/>
              <a:gd name="connsiteX800" fmla="*/ 2053802 w 3240000"/>
              <a:gd name="connsiteY800" fmla="*/ 355650 h 3240000"/>
              <a:gd name="connsiteX801" fmla="*/ 2053802 w 3240000"/>
              <a:gd name="connsiteY801" fmla="*/ 171558 h 3240000"/>
              <a:gd name="connsiteX802" fmla="*/ 2030446 w 3240000"/>
              <a:gd name="connsiteY802" fmla="*/ 171558 h 3240000"/>
              <a:gd name="connsiteX803" fmla="*/ 2030446 w 3240000"/>
              <a:gd name="connsiteY803" fmla="*/ 316094 h 3240000"/>
              <a:gd name="connsiteX804" fmla="*/ 1933754 w 3240000"/>
              <a:gd name="connsiteY804" fmla="*/ 171558 h 3240000"/>
              <a:gd name="connsiteX805" fmla="*/ 1836960 w 3240000"/>
              <a:gd name="connsiteY805" fmla="*/ 171558 h 3240000"/>
              <a:gd name="connsiteX806" fmla="*/ 1836960 w 3240000"/>
              <a:gd name="connsiteY806" fmla="*/ 355650 h 3240000"/>
              <a:gd name="connsiteX807" fmla="*/ 1861321 w 3240000"/>
              <a:gd name="connsiteY807" fmla="*/ 355650 h 3240000"/>
              <a:gd name="connsiteX808" fmla="*/ 1861321 w 3240000"/>
              <a:gd name="connsiteY808" fmla="*/ 171558 h 3240000"/>
              <a:gd name="connsiteX809" fmla="*/ 1651590 w 3240000"/>
              <a:gd name="connsiteY809" fmla="*/ 171558 h 3240000"/>
              <a:gd name="connsiteX810" fmla="*/ 1651590 w 3240000"/>
              <a:gd name="connsiteY810" fmla="*/ 355650 h 3240000"/>
              <a:gd name="connsiteX811" fmla="*/ 1674946 w 3240000"/>
              <a:gd name="connsiteY811" fmla="*/ 355650 h 3240000"/>
              <a:gd name="connsiteX812" fmla="*/ 1674946 w 3240000"/>
              <a:gd name="connsiteY812" fmla="*/ 210990 h 3240000"/>
              <a:gd name="connsiteX813" fmla="*/ 1771638 w 3240000"/>
              <a:gd name="connsiteY813" fmla="*/ 355650 h 3240000"/>
              <a:gd name="connsiteX814" fmla="*/ 1796627 w 3240000"/>
              <a:gd name="connsiteY814" fmla="*/ 355650 h 3240000"/>
              <a:gd name="connsiteX815" fmla="*/ 1796627 w 3240000"/>
              <a:gd name="connsiteY815" fmla="*/ 171558 h 3240000"/>
              <a:gd name="connsiteX816" fmla="*/ 1773271 w 3240000"/>
              <a:gd name="connsiteY816" fmla="*/ 171558 h 3240000"/>
              <a:gd name="connsiteX817" fmla="*/ 1773271 w 3240000"/>
              <a:gd name="connsiteY817" fmla="*/ 316094 h 3240000"/>
              <a:gd name="connsiteX818" fmla="*/ 1676579 w 3240000"/>
              <a:gd name="connsiteY818" fmla="*/ 171558 h 3240000"/>
              <a:gd name="connsiteX819" fmla="*/ 1461718 w 3240000"/>
              <a:gd name="connsiteY819" fmla="*/ 171558 h 3240000"/>
              <a:gd name="connsiteX820" fmla="*/ 1461718 w 3240000"/>
              <a:gd name="connsiteY820" fmla="*/ 355650 h 3240000"/>
              <a:gd name="connsiteX821" fmla="*/ 1486079 w 3240000"/>
              <a:gd name="connsiteY821" fmla="*/ 355650 h 3240000"/>
              <a:gd name="connsiteX822" fmla="*/ 1486079 w 3240000"/>
              <a:gd name="connsiteY822" fmla="*/ 273902 h 3240000"/>
              <a:gd name="connsiteX823" fmla="*/ 1514333 w 3240000"/>
              <a:gd name="connsiteY823" fmla="*/ 273902 h 3240000"/>
              <a:gd name="connsiteX824" fmla="*/ 1527895 w 3240000"/>
              <a:gd name="connsiteY824" fmla="*/ 274780 h 3240000"/>
              <a:gd name="connsiteX825" fmla="*/ 1539008 w 3240000"/>
              <a:gd name="connsiteY825" fmla="*/ 279678 h 3240000"/>
              <a:gd name="connsiteX826" fmla="*/ 1551377 w 3240000"/>
              <a:gd name="connsiteY826" fmla="*/ 291984 h 3240000"/>
              <a:gd name="connsiteX827" fmla="*/ 1568957 w 3240000"/>
              <a:gd name="connsiteY827" fmla="*/ 317350 h 3240000"/>
              <a:gd name="connsiteX828" fmla="*/ 1593319 w 3240000"/>
              <a:gd name="connsiteY828" fmla="*/ 355650 h 3240000"/>
              <a:gd name="connsiteX829" fmla="*/ 1623959 w 3240000"/>
              <a:gd name="connsiteY829" fmla="*/ 355650 h 3240000"/>
              <a:gd name="connsiteX830" fmla="*/ 1591937 w 3240000"/>
              <a:gd name="connsiteY830" fmla="*/ 305546 h 3240000"/>
              <a:gd name="connsiteX831" fmla="*/ 1571720 w 3240000"/>
              <a:gd name="connsiteY831" fmla="*/ 281060 h 3240000"/>
              <a:gd name="connsiteX832" fmla="*/ 1557028 w 3240000"/>
              <a:gd name="connsiteY832" fmla="*/ 271892 h 3240000"/>
              <a:gd name="connsiteX833" fmla="*/ 1596207 w 3240000"/>
              <a:gd name="connsiteY833" fmla="*/ 254814 h 3240000"/>
              <a:gd name="connsiteX834" fmla="*/ 1608890 w 3240000"/>
              <a:gd name="connsiteY834" fmla="*/ 221788 h 3240000"/>
              <a:gd name="connsiteX835" fmla="*/ 1601230 w 3240000"/>
              <a:gd name="connsiteY835" fmla="*/ 194036 h 3240000"/>
              <a:gd name="connsiteX836" fmla="*/ 1580761 w 3240000"/>
              <a:gd name="connsiteY836" fmla="*/ 176520 h 3240000"/>
              <a:gd name="connsiteX837" fmla="*/ 1543340 w 3240000"/>
              <a:gd name="connsiteY837" fmla="*/ 171558 h 3240000"/>
              <a:gd name="connsiteX838" fmla="*/ 1340371 w 3240000"/>
              <a:gd name="connsiteY838" fmla="*/ 171558 h 3240000"/>
              <a:gd name="connsiteX839" fmla="*/ 1269673 w 3240000"/>
              <a:gd name="connsiteY839" fmla="*/ 355650 h 3240000"/>
              <a:gd name="connsiteX840" fmla="*/ 1295542 w 3240000"/>
              <a:gd name="connsiteY840" fmla="*/ 355650 h 3240000"/>
              <a:gd name="connsiteX841" fmla="*/ 1315759 w 3240000"/>
              <a:gd name="connsiteY841" fmla="*/ 299896 h 3240000"/>
              <a:gd name="connsiteX842" fmla="*/ 1392736 w 3240000"/>
              <a:gd name="connsiteY842" fmla="*/ 299896 h 3240000"/>
              <a:gd name="connsiteX843" fmla="*/ 1414209 w 3240000"/>
              <a:gd name="connsiteY843" fmla="*/ 355650 h 3240000"/>
              <a:gd name="connsiteX844" fmla="*/ 1441961 w 3240000"/>
              <a:gd name="connsiteY844" fmla="*/ 355650 h 3240000"/>
              <a:gd name="connsiteX845" fmla="*/ 1366616 w 3240000"/>
              <a:gd name="connsiteY845" fmla="*/ 171558 h 3240000"/>
              <a:gd name="connsiteX846" fmla="*/ 1118943 w 3240000"/>
              <a:gd name="connsiteY846" fmla="*/ 171558 h 3240000"/>
              <a:gd name="connsiteX847" fmla="*/ 1118943 w 3240000"/>
              <a:gd name="connsiteY847" fmla="*/ 355650 h 3240000"/>
              <a:gd name="connsiteX848" fmla="*/ 1256321 w 3240000"/>
              <a:gd name="connsiteY848" fmla="*/ 355650 h 3240000"/>
              <a:gd name="connsiteX849" fmla="*/ 1256321 w 3240000"/>
              <a:gd name="connsiteY849" fmla="*/ 333926 h 3240000"/>
              <a:gd name="connsiteX850" fmla="*/ 1143304 w 3240000"/>
              <a:gd name="connsiteY850" fmla="*/ 333926 h 3240000"/>
              <a:gd name="connsiteX851" fmla="*/ 1143304 w 3240000"/>
              <a:gd name="connsiteY851" fmla="*/ 271264 h 3240000"/>
              <a:gd name="connsiteX852" fmla="*/ 1245145 w 3240000"/>
              <a:gd name="connsiteY852" fmla="*/ 271264 h 3240000"/>
              <a:gd name="connsiteX853" fmla="*/ 1245145 w 3240000"/>
              <a:gd name="connsiteY853" fmla="*/ 249666 h 3240000"/>
              <a:gd name="connsiteX854" fmla="*/ 1143304 w 3240000"/>
              <a:gd name="connsiteY854" fmla="*/ 249666 h 3240000"/>
              <a:gd name="connsiteX855" fmla="*/ 1143304 w 3240000"/>
              <a:gd name="connsiteY855" fmla="*/ 193284 h 3240000"/>
              <a:gd name="connsiteX856" fmla="*/ 1252051 w 3240000"/>
              <a:gd name="connsiteY856" fmla="*/ 193284 h 3240000"/>
              <a:gd name="connsiteX857" fmla="*/ 1252051 w 3240000"/>
              <a:gd name="connsiteY857" fmla="*/ 171558 h 3240000"/>
              <a:gd name="connsiteX858" fmla="*/ 936461 w 3240000"/>
              <a:gd name="connsiteY858" fmla="*/ 171558 h 3240000"/>
              <a:gd name="connsiteX859" fmla="*/ 936461 w 3240000"/>
              <a:gd name="connsiteY859" fmla="*/ 355650 h 3240000"/>
              <a:gd name="connsiteX860" fmla="*/ 1051487 w 3240000"/>
              <a:gd name="connsiteY860" fmla="*/ 355650 h 3240000"/>
              <a:gd name="connsiteX861" fmla="*/ 1051487 w 3240000"/>
              <a:gd name="connsiteY861" fmla="*/ 333926 h 3240000"/>
              <a:gd name="connsiteX862" fmla="*/ 960823 w 3240000"/>
              <a:gd name="connsiteY862" fmla="*/ 333926 h 3240000"/>
              <a:gd name="connsiteX863" fmla="*/ 960823 w 3240000"/>
              <a:gd name="connsiteY863" fmla="*/ 171558 h 3240000"/>
              <a:gd name="connsiteX864" fmla="*/ 816497 w 3240000"/>
              <a:gd name="connsiteY864" fmla="*/ 171558 h 3240000"/>
              <a:gd name="connsiteX865" fmla="*/ 745799 w 3240000"/>
              <a:gd name="connsiteY865" fmla="*/ 355650 h 3240000"/>
              <a:gd name="connsiteX866" fmla="*/ 771667 w 3240000"/>
              <a:gd name="connsiteY866" fmla="*/ 355650 h 3240000"/>
              <a:gd name="connsiteX867" fmla="*/ 791884 w 3240000"/>
              <a:gd name="connsiteY867" fmla="*/ 299896 h 3240000"/>
              <a:gd name="connsiteX868" fmla="*/ 868861 w 3240000"/>
              <a:gd name="connsiteY868" fmla="*/ 299896 h 3240000"/>
              <a:gd name="connsiteX869" fmla="*/ 890334 w 3240000"/>
              <a:gd name="connsiteY869" fmla="*/ 355650 h 3240000"/>
              <a:gd name="connsiteX870" fmla="*/ 918086 w 3240000"/>
              <a:gd name="connsiteY870" fmla="*/ 355650 h 3240000"/>
              <a:gd name="connsiteX871" fmla="*/ 842741 w 3240000"/>
              <a:gd name="connsiteY871" fmla="*/ 171558 h 3240000"/>
              <a:gd name="connsiteX872" fmla="*/ 693960 w 3240000"/>
              <a:gd name="connsiteY872" fmla="*/ 171558 h 3240000"/>
              <a:gd name="connsiteX873" fmla="*/ 693960 w 3240000"/>
              <a:gd name="connsiteY873" fmla="*/ 355650 h 3240000"/>
              <a:gd name="connsiteX874" fmla="*/ 718321 w 3240000"/>
              <a:gd name="connsiteY874" fmla="*/ 355650 h 3240000"/>
              <a:gd name="connsiteX875" fmla="*/ 718321 w 3240000"/>
              <a:gd name="connsiteY875" fmla="*/ 171558 h 3240000"/>
              <a:gd name="connsiteX876" fmla="*/ 2176009 w 3240000"/>
              <a:gd name="connsiteY876" fmla="*/ 168420 h 3240000"/>
              <a:gd name="connsiteX877" fmla="*/ 2127412 w 3240000"/>
              <a:gd name="connsiteY877" fmla="*/ 179722 h 3240000"/>
              <a:gd name="connsiteX878" fmla="*/ 2095077 w 3240000"/>
              <a:gd name="connsiteY878" fmla="*/ 214316 h 3240000"/>
              <a:gd name="connsiteX879" fmla="*/ 2083838 w 3240000"/>
              <a:gd name="connsiteY879" fmla="*/ 264484 h 3240000"/>
              <a:gd name="connsiteX880" fmla="*/ 2095139 w 3240000"/>
              <a:gd name="connsiteY880" fmla="*/ 313582 h 3240000"/>
              <a:gd name="connsiteX881" fmla="*/ 2128605 w 3240000"/>
              <a:gd name="connsiteY881" fmla="*/ 347174 h 3240000"/>
              <a:gd name="connsiteX882" fmla="*/ 2177892 w 3240000"/>
              <a:gd name="connsiteY882" fmla="*/ 358790 h 3240000"/>
              <a:gd name="connsiteX883" fmla="*/ 2217071 w 3240000"/>
              <a:gd name="connsiteY883" fmla="*/ 351568 h 3240000"/>
              <a:gd name="connsiteX884" fmla="*/ 2254116 w 3240000"/>
              <a:gd name="connsiteY884" fmla="*/ 330032 h 3240000"/>
              <a:gd name="connsiteX885" fmla="*/ 2254116 w 3240000"/>
              <a:gd name="connsiteY885" fmla="*/ 261720 h 3240000"/>
              <a:gd name="connsiteX886" fmla="*/ 2176134 w 3240000"/>
              <a:gd name="connsiteY886" fmla="*/ 261846 h 3240000"/>
              <a:gd name="connsiteX887" fmla="*/ 2176134 w 3240000"/>
              <a:gd name="connsiteY887" fmla="*/ 283446 h 3240000"/>
              <a:gd name="connsiteX888" fmla="*/ 2230257 w 3240000"/>
              <a:gd name="connsiteY888" fmla="*/ 283446 h 3240000"/>
              <a:gd name="connsiteX889" fmla="*/ 2230257 w 3240000"/>
              <a:gd name="connsiteY889" fmla="*/ 317726 h 3240000"/>
              <a:gd name="connsiteX890" fmla="*/ 2207402 w 3240000"/>
              <a:gd name="connsiteY890" fmla="*/ 330724 h 3240000"/>
              <a:gd name="connsiteX891" fmla="*/ 2176511 w 3240000"/>
              <a:gd name="connsiteY891" fmla="*/ 336814 h 3240000"/>
              <a:gd name="connsiteX892" fmla="*/ 2142104 w 3240000"/>
              <a:gd name="connsiteY892" fmla="*/ 328778 h 3240000"/>
              <a:gd name="connsiteX893" fmla="*/ 2117429 w 3240000"/>
              <a:gd name="connsiteY893" fmla="*/ 304164 h 3240000"/>
              <a:gd name="connsiteX894" fmla="*/ 2108952 w 3240000"/>
              <a:gd name="connsiteY894" fmla="*/ 262976 h 3240000"/>
              <a:gd name="connsiteX895" fmla="*/ 2115984 w 3240000"/>
              <a:gd name="connsiteY895" fmla="*/ 225932 h 3240000"/>
              <a:gd name="connsiteX896" fmla="*/ 2127600 w 3240000"/>
              <a:gd name="connsiteY896" fmla="*/ 207724 h 3240000"/>
              <a:gd name="connsiteX897" fmla="*/ 2147252 w 3240000"/>
              <a:gd name="connsiteY897" fmla="*/ 194350 h 3240000"/>
              <a:gd name="connsiteX898" fmla="*/ 2176134 w 3240000"/>
              <a:gd name="connsiteY898" fmla="*/ 189264 h 3240000"/>
              <a:gd name="connsiteX899" fmla="*/ 2201500 w 3240000"/>
              <a:gd name="connsiteY899" fmla="*/ 194100 h 3240000"/>
              <a:gd name="connsiteX900" fmla="*/ 2219081 w 3240000"/>
              <a:gd name="connsiteY900" fmla="*/ 206970 h 3240000"/>
              <a:gd name="connsiteX901" fmla="*/ 2229378 w 3240000"/>
              <a:gd name="connsiteY901" fmla="*/ 229072 h 3240000"/>
              <a:gd name="connsiteX902" fmla="*/ 2251353 w 3240000"/>
              <a:gd name="connsiteY902" fmla="*/ 223044 h 3240000"/>
              <a:gd name="connsiteX903" fmla="*/ 2237414 w 3240000"/>
              <a:gd name="connsiteY903" fmla="*/ 192906 h 3240000"/>
              <a:gd name="connsiteX904" fmla="*/ 2212111 w 3240000"/>
              <a:gd name="connsiteY904" fmla="*/ 174886 h 3240000"/>
              <a:gd name="connsiteX905" fmla="*/ 2176009 w 3240000"/>
              <a:gd name="connsiteY905" fmla="*/ 168420 h 3240000"/>
              <a:gd name="connsiteX906" fmla="*/ 579181 w 3240000"/>
              <a:gd name="connsiteY906" fmla="*/ 168420 h 3240000"/>
              <a:gd name="connsiteX907" fmla="*/ 534539 w 3240000"/>
              <a:gd name="connsiteY907" fmla="*/ 179532 h 3240000"/>
              <a:gd name="connsiteX908" fmla="*/ 503271 w 3240000"/>
              <a:gd name="connsiteY908" fmla="*/ 212056 h 3240000"/>
              <a:gd name="connsiteX909" fmla="*/ 492284 w 3240000"/>
              <a:gd name="connsiteY909" fmla="*/ 262224 h 3240000"/>
              <a:gd name="connsiteX910" fmla="*/ 502016 w 3240000"/>
              <a:gd name="connsiteY910" fmla="*/ 311574 h 3240000"/>
              <a:gd name="connsiteX911" fmla="*/ 530395 w 3240000"/>
              <a:gd name="connsiteY911" fmla="*/ 346672 h 3240000"/>
              <a:gd name="connsiteX912" fmla="*/ 578804 w 3240000"/>
              <a:gd name="connsiteY912" fmla="*/ 358790 h 3240000"/>
              <a:gd name="connsiteX913" fmla="*/ 627464 w 3240000"/>
              <a:gd name="connsiteY913" fmla="*/ 343030 h 3240000"/>
              <a:gd name="connsiteX914" fmla="*/ 655027 w 3240000"/>
              <a:gd name="connsiteY914" fmla="*/ 297258 h 3240000"/>
              <a:gd name="connsiteX915" fmla="*/ 630666 w 3240000"/>
              <a:gd name="connsiteY915" fmla="*/ 291106 h 3240000"/>
              <a:gd name="connsiteX916" fmla="*/ 611453 w 3240000"/>
              <a:gd name="connsiteY916" fmla="*/ 326140 h 3240000"/>
              <a:gd name="connsiteX917" fmla="*/ 576795 w 3240000"/>
              <a:gd name="connsiteY917" fmla="*/ 337944 h 3240000"/>
              <a:gd name="connsiteX918" fmla="*/ 545527 w 3240000"/>
              <a:gd name="connsiteY918" fmla="*/ 329280 h 3240000"/>
              <a:gd name="connsiteX919" fmla="*/ 524242 w 3240000"/>
              <a:gd name="connsiteY919" fmla="*/ 303098 h 3240000"/>
              <a:gd name="connsiteX920" fmla="*/ 517399 w 3240000"/>
              <a:gd name="connsiteY920" fmla="*/ 262098 h 3240000"/>
              <a:gd name="connsiteX921" fmla="*/ 523175 w 3240000"/>
              <a:gd name="connsiteY921" fmla="*/ 226748 h 3240000"/>
              <a:gd name="connsiteX922" fmla="*/ 543204 w 3240000"/>
              <a:gd name="connsiteY922" fmla="*/ 199436 h 3240000"/>
              <a:gd name="connsiteX923" fmla="*/ 578678 w 3240000"/>
              <a:gd name="connsiteY923" fmla="*/ 189264 h 3240000"/>
              <a:gd name="connsiteX924" fmla="*/ 609318 w 3240000"/>
              <a:gd name="connsiteY924" fmla="*/ 198432 h 3240000"/>
              <a:gd name="connsiteX925" fmla="*/ 627903 w 3240000"/>
              <a:gd name="connsiteY925" fmla="*/ 227690 h 3240000"/>
              <a:gd name="connsiteX926" fmla="*/ 651888 w 3240000"/>
              <a:gd name="connsiteY926" fmla="*/ 222040 h 3240000"/>
              <a:gd name="connsiteX927" fmla="*/ 625643 w 3240000"/>
              <a:gd name="connsiteY927" fmla="*/ 182484 h 3240000"/>
              <a:gd name="connsiteX928" fmla="*/ 579181 w 3240000"/>
              <a:gd name="connsiteY928" fmla="*/ 168420 h 3240000"/>
              <a:gd name="connsiteX929" fmla="*/ 191381 w 3240000"/>
              <a:gd name="connsiteY929" fmla="*/ 168420 h 3240000"/>
              <a:gd name="connsiteX930" fmla="*/ 157602 w 3240000"/>
              <a:gd name="connsiteY930" fmla="*/ 174698 h 3240000"/>
              <a:gd name="connsiteX931" fmla="*/ 134496 w 3240000"/>
              <a:gd name="connsiteY931" fmla="*/ 193094 h 3240000"/>
              <a:gd name="connsiteX932" fmla="*/ 126585 w 3240000"/>
              <a:gd name="connsiteY932" fmla="*/ 219152 h 3240000"/>
              <a:gd name="connsiteX933" fmla="*/ 133052 w 3240000"/>
              <a:gd name="connsiteY933" fmla="*/ 242068 h 3240000"/>
              <a:gd name="connsiteX934" fmla="*/ 152705 w 3240000"/>
              <a:gd name="connsiteY934" fmla="*/ 259210 h 3240000"/>
              <a:gd name="connsiteX935" fmla="*/ 188242 w 3240000"/>
              <a:gd name="connsiteY935" fmla="*/ 270700 h 3240000"/>
              <a:gd name="connsiteX936" fmla="*/ 221017 w 3240000"/>
              <a:gd name="connsiteY936" fmla="*/ 279678 h 3240000"/>
              <a:gd name="connsiteX937" fmla="*/ 237592 w 3240000"/>
              <a:gd name="connsiteY937" fmla="*/ 290540 h 3240000"/>
              <a:gd name="connsiteX938" fmla="*/ 242615 w 3240000"/>
              <a:gd name="connsiteY938" fmla="*/ 305672 h 3240000"/>
              <a:gd name="connsiteX939" fmla="*/ 237404 w 3240000"/>
              <a:gd name="connsiteY939" fmla="*/ 321432 h 3240000"/>
              <a:gd name="connsiteX940" fmla="*/ 221519 w 3240000"/>
              <a:gd name="connsiteY940" fmla="*/ 332796 h 3240000"/>
              <a:gd name="connsiteX941" fmla="*/ 196906 w 3240000"/>
              <a:gd name="connsiteY941" fmla="*/ 336940 h 3240000"/>
              <a:gd name="connsiteX942" fmla="*/ 168652 w 3240000"/>
              <a:gd name="connsiteY942" fmla="*/ 331478 h 3240000"/>
              <a:gd name="connsiteX943" fmla="*/ 150130 w 3240000"/>
              <a:gd name="connsiteY943" fmla="*/ 317162 h 3240000"/>
              <a:gd name="connsiteX944" fmla="*/ 142533 w 3240000"/>
              <a:gd name="connsiteY944" fmla="*/ 294496 h 3240000"/>
              <a:gd name="connsiteX945" fmla="*/ 119553 w 3240000"/>
              <a:gd name="connsiteY945" fmla="*/ 296504 h 3240000"/>
              <a:gd name="connsiteX946" fmla="*/ 129662 w 3240000"/>
              <a:gd name="connsiteY946" fmla="*/ 329594 h 3240000"/>
              <a:gd name="connsiteX947" fmla="*/ 156158 w 3240000"/>
              <a:gd name="connsiteY947" fmla="*/ 351506 h 3240000"/>
              <a:gd name="connsiteX948" fmla="*/ 198037 w 3240000"/>
              <a:gd name="connsiteY948" fmla="*/ 358790 h 3240000"/>
              <a:gd name="connsiteX949" fmla="*/ 233511 w 3240000"/>
              <a:gd name="connsiteY949" fmla="*/ 351568 h 3240000"/>
              <a:gd name="connsiteX950" fmla="*/ 257684 w 3240000"/>
              <a:gd name="connsiteY950" fmla="*/ 331352 h 3240000"/>
              <a:gd name="connsiteX951" fmla="*/ 266098 w 3240000"/>
              <a:gd name="connsiteY951" fmla="*/ 303662 h 3240000"/>
              <a:gd name="connsiteX952" fmla="*/ 258438 w 3240000"/>
              <a:gd name="connsiteY952" fmla="*/ 277480 h 3240000"/>
              <a:gd name="connsiteX953" fmla="*/ 234704 w 3240000"/>
              <a:gd name="connsiteY953" fmla="*/ 258708 h 3240000"/>
              <a:gd name="connsiteX954" fmla="*/ 193956 w 3240000"/>
              <a:gd name="connsiteY954" fmla="*/ 246966 h 3240000"/>
              <a:gd name="connsiteX955" fmla="*/ 157225 w 3240000"/>
              <a:gd name="connsiteY955" fmla="*/ 233844 h 3240000"/>
              <a:gd name="connsiteX956" fmla="*/ 150067 w 3240000"/>
              <a:gd name="connsiteY956" fmla="*/ 217518 h 3240000"/>
              <a:gd name="connsiteX957" fmla="*/ 160176 w 3240000"/>
              <a:gd name="connsiteY957" fmla="*/ 197992 h 3240000"/>
              <a:gd name="connsiteX958" fmla="*/ 192386 w 3240000"/>
              <a:gd name="connsiteY958" fmla="*/ 189892 h 3240000"/>
              <a:gd name="connsiteX959" fmla="*/ 224470 w 3240000"/>
              <a:gd name="connsiteY959" fmla="*/ 198808 h 3240000"/>
              <a:gd name="connsiteX960" fmla="*/ 237216 w 3240000"/>
              <a:gd name="connsiteY960" fmla="*/ 225178 h 3240000"/>
              <a:gd name="connsiteX961" fmla="*/ 260572 w 3240000"/>
              <a:gd name="connsiteY961" fmla="*/ 223420 h 3240000"/>
              <a:gd name="connsiteX962" fmla="*/ 251531 w 3240000"/>
              <a:gd name="connsiteY962" fmla="*/ 194414 h 3240000"/>
              <a:gd name="connsiteX963" fmla="*/ 227484 w 3240000"/>
              <a:gd name="connsiteY963" fmla="*/ 175012 h 3240000"/>
              <a:gd name="connsiteX964" fmla="*/ 191381 w 3240000"/>
              <a:gd name="connsiteY964" fmla="*/ 168420 h 3240000"/>
              <a:gd name="connsiteX965" fmla="*/ 380035 w 3240000"/>
              <a:gd name="connsiteY965" fmla="*/ 168294 h 3240000"/>
              <a:gd name="connsiteX966" fmla="*/ 316495 w 3240000"/>
              <a:gd name="connsiteY966" fmla="*/ 194224 h 3240000"/>
              <a:gd name="connsiteX967" fmla="*/ 291882 w 3240000"/>
              <a:gd name="connsiteY967" fmla="*/ 265990 h 3240000"/>
              <a:gd name="connsiteX968" fmla="*/ 302430 w 3240000"/>
              <a:gd name="connsiteY968" fmla="*/ 311950 h 3240000"/>
              <a:gd name="connsiteX969" fmla="*/ 333447 w 3240000"/>
              <a:gd name="connsiteY969" fmla="*/ 346232 h 3240000"/>
              <a:gd name="connsiteX970" fmla="*/ 379909 w 3240000"/>
              <a:gd name="connsiteY970" fmla="*/ 358790 h 3240000"/>
              <a:gd name="connsiteX971" fmla="*/ 424613 w 3240000"/>
              <a:gd name="connsiteY971" fmla="*/ 347424 h 3240000"/>
              <a:gd name="connsiteX972" fmla="*/ 456635 w 3240000"/>
              <a:gd name="connsiteY972" fmla="*/ 313960 h 3240000"/>
              <a:gd name="connsiteX973" fmla="*/ 467936 w 3240000"/>
              <a:gd name="connsiteY973" fmla="*/ 263856 h 3240000"/>
              <a:gd name="connsiteX974" fmla="*/ 457200 w 3240000"/>
              <a:gd name="connsiteY974" fmla="*/ 214442 h 3240000"/>
              <a:gd name="connsiteX975" fmla="*/ 425995 w 3240000"/>
              <a:gd name="connsiteY975" fmla="*/ 180474 h 3240000"/>
              <a:gd name="connsiteX976" fmla="*/ 380035 w 3240000"/>
              <a:gd name="connsiteY976" fmla="*/ 168294 h 3240000"/>
              <a:gd name="connsiteX977" fmla="*/ 0 w 3240000"/>
              <a:gd name="connsiteY977" fmla="*/ 0 h 3240000"/>
              <a:gd name="connsiteX978" fmla="*/ 3240000 w 3240000"/>
              <a:gd name="connsiteY978" fmla="*/ 0 h 3240000"/>
              <a:gd name="connsiteX979" fmla="*/ 3240000 w 3240000"/>
              <a:gd name="connsiteY979" fmla="*/ 3240000 h 3240000"/>
              <a:gd name="connsiteX980" fmla="*/ 0 w 3240000"/>
              <a:gd name="connsiteY980" fmla="*/ 3240000 h 32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</a:cxnLst>
            <a:rect l="l" t="t" r="r" b="b"/>
            <a:pathLst>
              <a:path w="3240000" h="3240000">
                <a:moveTo>
                  <a:pt x="1866796" y="2394712"/>
                </a:moveTo>
                <a:cubicBezTo>
                  <a:pt x="1857515" y="2394712"/>
                  <a:pt x="1849265" y="2397808"/>
                  <a:pt x="1842562" y="2402448"/>
                </a:cubicBezTo>
                <a:lnTo>
                  <a:pt x="1772953" y="2449368"/>
                </a:lnTo>
                <a:cubicBezTo>
                  <a:pt x="1768828" y="2452464"/>
                  <a:pt x="1765734" y="2456588"/>
                  <a:pt x="1764187" y="2461744"/>
                </a:cubicBezTo>
                <a:lnTo>
                  <a:pt x="1748718" y="2528776"/>
                </a:lnTo>
                <a:cubicBezTo>
                  <a:pt x="1746140" y="2540120"/>
                  <a:pt x="1752843" y="2550948"/>
                  <a:pt x="1764187" y="2553526"/>
                </a:cubicBezTo>
                <a:cubicBezTo>
                  <a:pt x="1765734" y="2554040"/>
                  <a:pt x="1767281" y="2554040"/>
                  <a:pt x="1768828" y="2554040"/>
                </a:cubicBezTo>
                <a:cubicBezTo>
                  <a:pt x="1778109" y="2554040"/>
                  <a:pt x="1786874" y="2547338"/>
                  <a:pt x="1788937" y="2538056"/>
                </a:cubicBezTo>
                <a:lnTo>
                  <a:pt x="1802343" y="2479276"/>
                </a:lnTo>
                <a:lnTo>
                  <a:pt x="1815234" y="2470510"/>
                </a:lnTo>
                <a:cubicBezTo>
                  <a:pt x="1810078" y="2505572"/>
                  <a:pt x="1809562" y="2533416"/>
                  <a:pt x="1809562" y="2538056"/>
                </a:cubicBezTo>
                <a:lnTo>
                  <a:pt x="1804406" y="2628292"/>
                </a:lnTo>
                <a:lnTo>
                  <a:pt x="1784296" y="2719556"/>
                </a:lnTo>
                <a:cubicBezTo>
                  <a:pt x="1781718" y="2730900"/>
                  <a:pt x="1788937" y="2741728"/>
                  <a:pt x="1799765" y="2744308"/>
                </a:cubicBezTo>
                <a:cubicBezTo>
                  <a:pt x="1801312" y="2744822"/>
                  <a:pt x="1802859" y="2744822"/>
                  <a:pt x="1804406" y="2744822"/>
                </a:cubicBezTo>
                <a:cubicBezTo>
                  <a:pt x="1813687" y="2744822"/>
                  <a:pt x="1822453" y="2738120"/>
                  <a:pt x="1824515" y="2728838"/>
                </a:cubicBezTo>
                <a:lnTo>
                  <a:pt x="1845140" y="2636026"/>
                </a:lnTo>
                <a:cubicBezTo>
                  <a:pt x="1845140" y="2634994"/>
                  <a:pt x="1845656" y="2633964"/>
                  <a:pt x="1845656" y="2632932"/>
                </a:cubicBezTo>
                <a:lnTo>
                  <a:pt x="1848234" y="2582400"/>
                </a:lnTo>
                <a:lnTo>
                  <a:pt x="1881750" y="2619524"/>
                </a:lnTo>
                <a:lnTo>
                  <a:pt x="1886390" y="2715432"/>
                </a:lnTo>
                <a:cubicBezTo>
                  <a:pt x="1886906" y="2726260"/>
                  <a:pt x="1896187" y="2735026"/>
                  <a:pt x="1907015" y="2735026"/>
                </a:cubicBezTo>
                <a:cubicBezTo>
                  <a:pt x="1907531" y="2735026"/>
                  <a:pt x="1907531" y="2735026"/>
                  <a:pt x="1908046" y="2735026"/>
                </a:cubicBezTo>
                <a:cubicBezTo>
                  <a:pt x="1919390" y="2734510"/>
                  <a:pt x="1928156" y="2724712"/>
                  <a:pt x="1927640" y="2713368"/>
                </a:cubicBezTo>
                <a:lnTo>
                  <a:pt x="1922484" y="2610244"/>
                </a:lnTo>
                <a:cubicBezTo>
                  <a:pt x="1922484" y="2605604"/>
                  <a:pt x="1920421" y="2600964"/>
                  <a:pt x="1917328" y="2597354"/>
                </a:cubicBezTo>
                <a:lnTo>
                  <a:pt x="1881234" y="2557650"/>
                </a:lnTo>
                <a:lnTo>
                  <a:pt x="1881234" y="2474120"/>
                </a:lnTo>
                <a:cubicBezTo>
                  <a:pt x="1881234" y="2474120"/>
                  <a:pt x="1881750" y="2474120"/>
                  <a:pt x="1881750" y="2473604"/>
                </a:cubicBezTo>
                <a:lnTo>
                  <a:pt x="1898249" y="2511244"/>
                </a:lnTo>
                <a:cubicBezTo>
                  <a:pt x="1900312" y="2516400"/>
                  <a:pt x="1904437" y="2520010"/>
                  <a:pt x="1909593" y="2522072"/>
                </a:cubicBezTo>
                <a:lnTo>
                  <a:pt x="1960640" y="2542696"/>
                </a:lnTo>
                <a:cubicBezTo>
                  <a:pt x="1959093" y="2546308"/>
                  <a:pt x="1958578" y="2550432"/>
                  <a:pt x="1958578" y="2554556"/>
                </a:cubicBezTo>
                <a:cubicBezTo>
                  <a:pt x="1958578" y="2565900"/>
                  <a:pt x="1963734" y="2575696"/>
                  <a:pt x="1971984" y="2582400"/>
                </a:cubicBezTo>
                <a:cubicBezTo>
                  <a:pt x="1971984" y="2582400"/>
                  <a:pt x="1972499" y="2582916"/>
                  <a:pt x="1972499" y="2582916"/>
                </a:cubicBezTo>
                <a:cubicBezTo>
                  <a:pt x="1974046" y="2584464"/>
                  <a:pt x="1976625" y="2585494"/>
                  <a:pt x="1979203" y="2585494"/>
                </a:cubicBezTo>
                <a:cubicBezTo>
                  <a:pt x="1984875" y="2585494"/>
                  <a:pt x="1989515" y="2580854"/>
                  <a:pt x="1989515" y="2575182"/>
                </a:cubicBezTo>
                <a:cubicBezTo>
                  <a:pt x="1989515" y="2571572"/>
                  <a:pt x="1987968" y="2568480"/>
                  <a:pt x="1985390" y="2566932"/>
                </a:cubicBezTo>
                <a:cubicBezTo>
                  <a:pt x="1982812" y="2563838"/>
                  <a:pt x="1980234" y="2559712"/>
                  <a:pt x="1980234" y="2554556"/>
                </a:cubicBezTo>
                <a:cubicBezTo>
                  <a:pt x="1980234" y="2545792"/>
                  <a:pt x="1986937" y="2539088"/>
                  <a:pt x="1995703" y="2539088"/>
                </a:cubicBezTo>
                <a:cubicBezTo>
                  <a:pt x="2004468" y="2539088"/>
                  <a:pt x="2011171" y="2545792"/>
                  <a:pt x="2011171" y="2554556"/>
                </a:cubicBezTo>
                <a:lnTo>
                  <a:pt x="2011171" y="2587040"/>
                </a:lnTo>
                <a:lnTo>
                  <a:pt x="2011171" y="2600964"/>
                </a:lnTo>
                <a:lnTo>
                  <a:pt x="2011171" y="2735026"/>
                </a:lnTo>
                <a:cubicBezTo>
                  <a:pt x="2011171" y="2740696"/>
                  <a:pt x="2015812" y="2745338"/>
                  <a:pt x="2021484" y="2745338"/>
                </a:cubicBezTo>
                <a:cubicBezTo>
                  <a:pt x="2027156" y="2745338"/>
                  <a:pt x="2031796" y="2740696"/>
                  <a:pt x="2031796" y="2735026"/>
                </a:cubicBezTo>
                <a:lnTo>
                  <a:pt x="2031796" y="2554556"/>
                </a:lnTo>
                <a:cubicBezTo>
                  <a:pt x="2031796" y="2534448"/>
                  <a:pt x="2015812" y="2518464"/>
                  <a:pt x="1995703" y="2518464"/>
                </a:cubicBezTo>
                <a:cubicBezTo>
                  <a:pt x="1993640" y="2518464"/>
                  <a:pt x="1992093" y="2518464"/>
                  <a:pt x="1990031" y="2518980"/>
                </a:cubicBezTo>
                <a:cubicBezTo>
                  <a:pt x="1988484" y="2512792"/>
                  <a:pt x="1984359" y="2507120"/>
                  <a:pt x="1977656" y="2504540"/>
                </a:cubicBezTo>
                <a:lnTo>
                  <a:pt x="1933828" y="2487010"/>
                </a:lnTo>
                <a:lnTo>
                  <a:pt x="1905468" y="2421526"/>
                </a:lnTo>
                <a:cubicBezTo>
                  <a:pt x="1899796" y="2406056"/>
                  <a:pt x="1884843" y="2394712"/>
                  <a:pt x="1866796" y="2394712"/>
                </a:cubicBezTo>
                <a:close/>
                <a:moveTo>
                  <a:pt x="1895156" y="2307056"/>
                </a:moveTo>
                <a:cubicBezTo>
                  <a:pt x="1872374" y="2307056"/>
                  <a:pt x="1853906" y="2325524"/>
                  <a:pt x="1853906" y="2348308"/>
                </a:cubicBezTo>
                <a:cubicBezTo>
                  <a:pt x="1853906" y="2371088"/>
                  <a:pt x="1872374" y="2389556"/>
                  <a:pt x="1895156" y="2389556"/>
                </a:cubicBezTo>
                <a:cubicBezTo>
                  <a:pt x="1917938" y="2389556"/>
                  <a:pt x="1936406" y="2371088"/>
                  <a:pt x="1936406" y="2348308"/>
                </a:cubicBezTo>
                <a:cubicBezTo>
                  <a:pt x="1936406" y="2325524"/>
                  <a:pt x="1917938" y="2307056"/>
                  <a:pt x="1895156" y="2307056"/>
                </a:cubicBezTo>
                <a:close/>
                <a:moveTo>
                  <a:pt x="1297148" y="2024064"/>
                </a:moveTo>
                <a:cubicBezTo>
                  <a:pt x="1300758" y="2024064"/>
                  <a:pt x="1303851" y="2024064"/>
                  <a:pt x="1307461" y="2024064"/>
                </a:cubicBezTo>
                <a:cubicBezTo>
                  <a:pt x="1310554" y="2024064"/>
                  <a:pt x="1314164" y="2024064"/>
                  <a:pt x="1317773" y="2024064"/>
                </a:cubicBezTo>
                <a:lnTo>
                  <a:pt x="1317773" y="2044688"/>
                </a:lnTo>
                <a:cubicBezTo>
                  <a:pt x="1310554" y="2044688"/>
                  <a:pt x="1303851" y="2044172"/>
                  <a:pt x="1297148" y="2043656"/>
                </a:cubicBezTo>
                <a:close/>
                <a:moveTo>
                  <a:pt x="1359023" y="2023032"/>
                </a:moveTo>
                <a:lnTo>
                  <a:pt x="1359023" y="2043656"/>
                </a:lnTo>
                <a:cubicBezTo>
                  <a:pt x="1352320" y="2044172"/>
                  <a:pt x="1345617" y="2044688"/>
                  <a:pt x="1338398" y="2044688"/>
                </a:cubicBezTo>
                <a:lnTo>
                  <a:pt x="1338398" y="2024064"/>
                </a:lnTo>
                <a:cubicBezTo>
                  <a:pt x="1344586" y="2024064"/>
                  <a:pt x="1351804" y="2023548"/>
                  <a:pt x="1359023" y="2023032"/>
                </a:cubicBezTo>
                <a:close/>
                <a:moveTo>
                  <a:pt x="1255898" y="2020968"/>
                </a:moveTo>
                <a:cubicBezTo>
                  <a:pt x="1262601" y="2022000"/>
                  <a:pt x="1269304" y="2022516"/>
                  <a:pt x="1276523" y="2023032"/>
                </a:cubicBezTo>
                <a:lnTo>
                  <a:pt x="1276523" y="2041078"/>
                </a:lnTo>
                <a:cubicBezTo>
                  <a:pt x="1269304" y="2040048"/>
                  <a:pt x="1262086" y="2039016"/>
                  <a:pt x="1255898" y="2037468"/>
                </a:cubicBezTo>
                <a:close/>
                <a:moveTo>
                  <a:pt x="1400273" y="2017876"/>
                </a:moveTo>
                <a:lnTo>
                  <a:pt x="1400273" y="2037468"/>
                </a:lnTo>
                <a:cubicBezTo>
                  <a:pt x="1394086" y="2039016"/>
                  <a:pt x="1386867" y="2040048"/>
                  <a:pt x="1379648" y="2041078"/>
                </a:cubicBezTo>
                <a:lnTo>
                  <a:pt x="1379648" y="2020968"/>
                </a:lnTo>
                <a:cubicBezTo>
                  <a:pt x="1386351" y="2019936"/>
                  <a:pt x="1393570" y="2018906"/>
                  <a:pt x="1400273" y="2017876"/>
                </a:cubicBezTo>
                <a:close/>
                <a:moveTo>
                  <a:pt x="1214648" y="2012720"/>
                </a:moveTo>
                <a:cubicBezTo>
                  <a:pt x="1214648" y="2012720"/>
                  <a:pt x="1214648" y="2012720"/>
                  <a:pt x="1215164" y="2012720"/>
                </a:cubicBezTo>
                <a:cubicBezTo>
                  <a:pt x="1216711" y="2013234"/>
                  <a:pt x="1217742" y="2013750"/>
                  <a:pt x="1219289" y="2013750"/>
                </a:cubicBezTo>
                <a:cubicBezTo>
                  <a:pt x="1224445" y="2015296"/>
                  <a:pt x="1229601" y="2016328"/>
                  <a:pt x="1235273" y="2017360"/>
                </a:cubicBezTo>
                <a:lnTo>
                  <a:pt x="1235273" y="2031280"/>
                </a:lnTo>
                <a:cubicBezTo>
                  <a:pt x="1222383" y="2026124"/>
                  <a:pt x="1214648" y="2019936"/>
                  <a:pt x="1214648" y="2013750"/>
                </a:cubicBezTo>
                <a:close/>
                <a:moveTo>
                  <a:pt x="1441523" y="2004468"/>
                </a:moveTo>
                <a:lnTo>
                  <a:pt x="1441523" y="2013750"/>
                </a:lnTo>
                <a:cubicBezTo>
                  <a:pt x="1441523" y="2020452"/>
                  <a:pt x="1433789" y="2026640"/>
                  <a:pt x="1420898" y="2031280"/>
                </a:cubicBezTo>
                <a:lnTo>
                  <a:pt x="1420898" y="2012720"/>
                </a:lnTo>
                <a:cubicBezTo>
                  <a:pt x="1428117" y="2010656"/>
                  <a:pt x="1435336" y="2007564"/>
                  <a:pt x="1441523" y="2004468"/>
                </a:cubicBezTo>
                <a:close/>
                <a:moveTo>
                  <a:pt x="1338398" y="1971468"/>
                </a:moveTo>
                <a:lnTo>
                  <a:pt x="1338398" y="1992094"/>
                </a:lnTo>
                <a:cubicBezTo>
                  <a:pt x="1331695" y="1992608"/>
                  <a:pt x="1324992" y="1992608"/>
                  <a:pt x="1317773" y="1993124"/>
                </a:cubicBezTo>
                <a:lnTo>
                  <a:pt x="1317773" y="1972500"/>
                </a:lnTo>
                <a:cubicBezTo>
                  <a:pt x="1323961" y="1972500"/>
                  <a:pt x="1331179" y="1971984"/>
                  <a:pt x="1338398" y="1971468"/>
                </a:cubicBezTo>
                <a:close/>
                <a:moveTo>
                  <a:pt x="1276523" y="1971468"/>
                </a:moveTo>
                <a:cubicBezTo>
                  <a:pt x="1283226" y="1971984"/>
                  <a:pt x="1289929" y="1972500"/>
                  <a:pt x="1297148" y="1972500"/>
                </a:cubicBezTo>
                <a:lnTo>
                  <a:pt x="1297148" y="1993124"/>
                </a:lnTo>
                <a:cubicBezTo>
                  <a:pt x="1289929" y="1993124"/>
                  <a:pt x="1283226" y="1992608"/>
                  <a:pt x="1276523" y="1992094"/>
                </a:cubicBezTo>
                <a:close/>
                <a:moveTo>
                  <a:pt x="1379648" y="1966312"/>
                </a:moveTo>
                <a:lnTo>
                  <a:pt x="1379648" y="1985906"/>
                </a:lnTo>
                <a:cubicBezTo>
                  <a:pt x="1373461" y="1987452"/>
                  <a:pt x="1366242" y="1988484"/>
                  <a:pt x="1359023" y="1989516"/>
                </a:cubicBezTo>
                <a:lnTo>
                  <a:pt x="1359023" y="1969406"/>
                </a:lnTo>
                <a:cubicBezTo>
                  <a:pt x="1365726" y="1968376"/>
                  <a:pt x="1372945" y="1967344"/>
                  <a:pt x="1379648" y="1966312"/>
                </a:cubicBezTo>
                <a:close/>
                <a:moveTo>
                  <a:pt x="1235273" y="1965796"/>
                </a:moveTo>
                <a:cubicBezTo>
                  <a:pt x="1241976" y="1966828"/>
                  <a:pt x="1248679" y="1968376"/>
                  <a:pt x="1255898" y="1968892"/>
                </a:cubicBezTo>
                <a:lnTo>
                  <a:pt x="1255898" y="1989516"/>
                </a:lnTo>
                <a:cubicBezTo>
                  <a:pt x="1248679" y="1988484"/>
                  <a:pt x="1241461" y="1987452"/>
                  <a:pt x="1235273" y="1985906"/>
                </a:cubicBezTo>
                <a:close/>
                <a:moveTo>
                  <a:pt x="1152773" y="1961156"/>
                </a:moveTo>
                <a:cubicBezTo>
                  <a:pt x="1156383" y="1961156"/>
                  <a:pt x="1159476" y="1961672"/>
                  <a:pt x="1163086" y="1961672"/>
                </a:cubicBezTo>
                <a:lnTo>
                  <a:pt x="1163086" y="1962188"/>
                </a:lnTo>
                <a:cubicBezTo>
                  <a:pt x="1163086" y="1969406"/>
                  <a:pt x="1164632" y="1976624"/>
                  <a:pt x="1168242" y="1982296"/>
                </a:cubicBezTo>
                <a:cubicBezTo>
                  <a:pt x="1163086" y="1982296"/>
                  <a:pt x="1157929" y="1981780"/>
                  <a:pt x="1152773" y="1981266"/>
                </a:cubicBezTo>
                <a:close/>
                <a:moveTo>
                  <a:pt x="1111523" y="1955484"/>
                </a:moveTo>
                <a:cubicBezTo>
                  <a:pt x="1118226" y="1956516"/>
                  <a:pt x="1124929" y="1958064"/>
                  <a:pt x="1132148" y="1958578"/>
                </a:cubicBezTo>
                <a:lnTo>
                  <a:pt x="1132148" y="1979204"/>
                </a:lnTo>
                <a:cubicBezTo>
                  <a:pt x="1124929" y="1978172"/>
                  <a:pt x="1117711" y="1977140"/>
                  <a:pt x="1111523" y="1975594"/>
                </a:cubicBezTo>
                <a:close/>
                <a:moveTo>
                  <a:pt x="1420898" y="1952906"/>
                </a:moveTo>
                <a:lnTo>
                  <a:pt x="1420898" y="1962188"/>
                </a:lnTo>
                <a:cubicBezTo>
                  <a:pt x="1420898" y="1968892"/>
                  <a:pt x="1413164" y="1975078"/>
                  <a:pt x="1400273" y="1979720"/>
                </a:cubicBezTo>
                <a:lnTo>
                  <a:pt x="1400273" y="1961156"/>
                </a:lnTo>
                <a:cubicBezTo>
                  <a:pt x="1407492" y="1959094"/>
                  <a:pt x="1414711" y="1956000"/>
                  <a:pt x="1420898" y="1952906"/>
                </a:cubicBezTo>
                <a:close/>
                <a:moveTo>
                  <a:pt x="1194023" y="1952906"/>
                </a:moveTo>
                <a:cubicBezTo>
                  <a:pt x="1200211" y="1956000"/>
                  <a:pt x="1206914" y="1958578"/>
                  <a:pt x="1214648" y="1960640"/>
                </a:cubicBezTo>
                <a:lnTo>
                  <a:pt x="1214648" y="1979720"/>
                </a:lnTo>
                <a:cubicBezTo>
                  <a:pt x="1201758" y="1974564"/>
                  <a:pt x="1194023" y="1968376"/>
                  <a:pt x="1194023" y="1962188"/>
                </a:cubicBezTo>
                <a:close/>
                <a:moveTo>
                  <a:pt x="2486267" y="1951874"/>
                </a:moveTo>
                <a:lnTo>
                  <a:pt x="2579080" y="1951874"/>
                </a:lnTo>
                <a:lnTo>
                  <a:pt x="2579080" y="1964764"/>
                </a:lnTo>
                <a:cubicBezTo>
                  <a:pt x="2579080" y="1965280"/>
                  <a:pt x="2579080" y="1965796"/>
                  <a:pt x="2579080" y="1966312"/>
                </a:cubicBezTo>
                <a:cubicBezTo>
                  <a:pt x="2561033" y="1967860"/>
                  <a:pt x="2547627" y="1982812"/>
                  <a:pt x="2548143" y="2000860"/>
                </a:cubicBezTo>
                <a:cubicBezTo>
                  <a:pt x="2548143" y="2006016"/>
                  <a:pt x="2549689" y="2011172"/>
                  <a:pt x="2552267" y="2015296"/>
                </a:cubicBezTo>
                <a:cubicBezTo>
                  <a:pt x="2546596" y="2017360"/>
                  <a:pt x="2539377" y="2018390"/>
                  <a:pt x="2531642" y="2018390"/>
                </a:cubicBezTo>
                <a:cubicBezTo>
                  <a:pt x="2523393" y="2018390"/>
                  <a:pt x="2516689" y="2017360"/>
                  <a:pt x="2511533" y="2015296"/>
                </a:cubicBezTo>
                <a:cubicBezTo>
                  <a:pt x="2519268" y="2003952"/>
                  <a:pt x="2519268" y="1988484"/>
                  <a:pt x="2511017" y="1976624"/>
                </a:cubicBezTo>
                <a:cubicBezTo>
                  <a:pt x="2504830" y="1968374"/>
                  <a:pt x="2496064" y="1963218"/>
                  <a:pt x="2486267" y="1962188"/>
                </a:cubicBezTo>
                <a:close/>
                <a:moveTo>
                  <a:pt x="1070273" y="1942594"/>
                </a:moveTo>
                <a:cubicBezTo>
                  <a:pt x="1076461" y="1945688"/>
                  <a:pt x="1083164" y="1948266"/>
                  <a:pt x="1090898" y="1950328"/>
                </a:cubicBezTo>
                <a:lnTo>
                  <a:pt x="1090898" y="1969406"/>
                </a:lnTo>
                <a:cubicBezTo>
                  <a:pt x="1078008" y="1964250"/>
                  <a:pt x="1070273" y="1958064"/>
                  <a:pt x="1070273" y="1951876"/>
                </a:cubicBezTo>
                <a:close/>
                <a:moveTo>
                  <a:pt x="1132148" y="1899280"/>
                </a:moveTo>
                <a:cubicBezTo>
                  <a:pt x="1138851" y="1900312"/>
                  <a:pt x="1145554" y="1901860"/>
                  <a:pt x="1152773" y="1902376"/>
                </a:cubicBezTo>
                <a:lnTo>
                  <a:pt x="1152773" y="1923000"/>
                </a:lnTo>
                <a:cubicBezTo>
                  <a:pt x="1145554" y="1921968"/>
                  <a:pt x="1138336" y="1920938"/>
                  <a:pt x="1132148" y="1919392"/>
                </a:cubicBezTo>
                <a:close/>
                <a:moveTo>
                  <a:pt x="1090898" y="1885876"/>
                </a:moveTo>
                <a:cubicBezTo>
                  <a:pt x="1097086" y="1888968"/>
                  <a:pt x="1103789" y="1891548"/>
                  <a:pt x="1111523" y="1893608"/>
                </a:cubicBezTo>
                <a:lnTo>
                  <a:pt x="1111523" y="1912688"/>
                </a:lnTo>
                <a:cubicBezTo>
                  <a:pt x="1098633" y="1908048"/>
                  <a:pt x="1090898" y="1901860"/>
                  <a:pt x="1090898" y="1895156"/>
                </a:cubicBezTo>
                <a:close/>
                <a:moveTo>
                  <a:pt x="1307461" y="1879688"/>
                </a:moveTo>
                <a:cubicBezTo>
                  <a:pt x="1370367" y="1879688"/>
                  <a:pt x="1420898" y="1893608"/>
                  <a:pt x="1420898" y="1910624"/>
                </a:cubicBezTo>
                <a:cubicBezTo>
                  <a:pt x="1420898" y="1927640"/>
                  <a:pt x="1370367" y="1941564"/>
                  <a:pt x="1307461" y="1941564"/>
                </a:cubicBezTo>
                <a:cubicBezTo>
                  <a:pt x="1244554" y="1941564"/>
                  <a:pt x="1194023" y="1927640"/>
                  <a:pt x="1194023" y="1910624"/>
                </a:cubicBezTo>
                <a:cubicBezTo>
                  <a:pt x="1194023" y="1893608"/>
                  <a:pt x="1244554" y="1879688"/>
                  <a:pt x="1307461" y="1879688"/>
                </a:cubicBezTo>
                <a:close/>
                <a:moveTo>
                  <a:pt x="1214648" y="1827094"/>
                </a:moveTo>
                <a:lnTo>
                  <a:pt x="1214648" y="1847720"/>
                </a:lnTo>
                <a:cubicBezTo>
                  <a:pt x="1207945" y="1848234"/>
                  <a:pt x="1201242" y="1848234"/>
                  <a:pt x="1194023" y="1848750"/>
                </a:cubicBezTo>
                <a:lnTo>
                  <a:pt x="1194023" y="1828124"/>
                </a:lnTo>
                <a:cubicBezTo>
                  <a:pt x="1200211" y="1828124"/>
                  <a:pt x="1207429" y="1827608"/>
                  <a:pt x="1214648" y="1827094"/>
                </a:cubicBezTo>
                <a:close/>
                <a:moveTo>
                  <a:pt x="1152773" y="1827094"/>
                </a:moveTo>
                <a:cubicBezTo>
                  <a:pt x="1159476" y="1827608"/>
                  <a:pt x="1166179" y="1828124"/>
                  <a:pt x="1173398" y="1828124"/>
                </a:cubicBezTo>
                <a:lnTo>
                  <a:pt x="1173398" y="1848750"/>
                </a:lnTo>
                <a:cubicBezTo>
                  <a:pt x="1166179" y="1848234"/>
                  <a:pt x="1159476" y="1848234"/>
                  <a:pt x="1152773" y="1847720"/>
                </a:cubicBezTo>
                <a:close/>
                <a:moveTo>
                  <a:pt x="2486266" y="1822968"/>
                </a:moveTo>
                <a:cubicBezTo>
                  <a:pt x="2483688" y="1822968"/>
                  <a:pt x="2481626" y="1823484"/>
                  <a:pt x="2479048" y="1824000"/>
                </a:cubicBezTo>
                <a:lnTo>
                  <a:pt x="2386235" y="1875562"/>
                </a:lnTo>
                <a:cubicBezTo>
                  <a:pt x="2375407" y="1879688"/>
                  <a:pt x="2370251" y="1891546"/>
                  <a:pt x="2373860" y="1901860"/>
                </a:cubicBezTo>
                <a:cubicBezTo>
                  <a:pt x="2376954" y="1910624"/>
                  <a:pt x="2385204" y="1915780"/>
                  <a:pt x="2393454" y="1915780"/>
                </a:cubicBezTo>
                <a:cubicBezTo>
                  <a:pt x="2396032" y="1915780"/>
                  <a:pt x="2398095" y="1915264"/>
                  <a:pt x="2400673" y="1914748"/>
                </a:cubicBezTo>
                <a:lnTo>
                  <a:pt x="2465641" y="1880718"/>
                </a:lnTo>
                <a:cubicBezTo>
                  <a:pt x="2465641" y="1880718"/>
                  <a:pt x="2465641" y="1965796"/>
                  <a:pt x="2465641" y="1967344"/>
                </a:cubicBezTo>
                <a:cubicBezTo>
                  <a:pt x="2464610" y="1967860"/>
                  <a:pt x="2423360" y="1996734"/>
                  <a:pt x="2423360" y="1996734"/>
                </a:cubicBezTo>
                <a:cubicBezTo>
                  <a:pt x="2414595" y="2002920"/>
                  <a:pt x="2412016" y="2015296"/>
                  <a:pt x="2417688" y="2024576"/>
                </a:cubicBezTo>
                <a:lnTo>
                  <a:pt x="2453782" y="2081296"/>
                </a:lnTo>
                <a:cubicBezTo>
                  <a:pt x="2459970" y="2091092"/>
                  <a:pt x="2472860" y="2093672"/>
                  <a:pt x="2482142" y="2087484"/>
                </a:cubicBezTo>
                <a:cubicBezTo>
                  <a:pt x="2491423" y="2081296"/>
                  <a:pt x="2494516" y="2068404"/>
                  <a:pt x="2488329" y="2059124"/>
                </a:cubicBezTo>
                <a:lnTo>
                  <a:pt x="2470798" y="2030764"/>
                </a:lnTo>
                <a:lnTo>
                  <a:pt x="2482142" y="2030764"/>
                </a:lnTo>
                <a:cubicBezTo>
                  <a:pt x="2485751" y="2030764"/>
                  <a:pt x="2489360" y="2030248"/>
                  <a:pt x="2492970" y="2029218"/>
                </a:cubicBezTo>
                <a:cubicBezTo>
                  <a:pt x="2502251" y="2035404"/>
                  <a:pt x="2514626" y="2039016"/>
                  <a:pt x="2531126" y="2039016"/>
                </a:cubicBezTo>
                <a:cubicBezTo>
                  <a:pt x="2546595" y="2039016"/>
                  <a:pt x="2558970" y="2035404"/>
                  <a:pt x="2568767" y="2030248"/>
                </a:cubicBezTo>
                <a:cubicBezTo>
                  <a:pt x="2572891" y="2032312"/>
                  <a:pt x="2578048" y="2032828"/>
                  <a:pt x="2583204" y="2032828"/>
                </a:cubicBezTo>
                <a:lnTo>
                  <a:pt x="2592485" y="2032312"/>
                </a:lnTo>
                <a:lnTo>
                  <a:pt x="2573923" y="2058092"/>
                </a:lnTo>
                <a:cubicBezTo>
                  <a:pt x="2567220" y="2067374"/>
                  <a:pt x="2569282" y="2080264"/>
                  <a:pt x="2578563" y="2086968"/>
                </a:cubicBezTo>
                <a:cubicBezTo>
                  <a:pt x="2587845" y="2093672"/>
                  <a:pt x="2600735" y="2091608"/>
                  <a:pt x="2607438" y="2082328"/>
                </a:cubicBezTo>
                <a:lnTo>
                  <a:pt x="2648688" y="2025608"/>
                </a:lnTo>
                <a:cubicBezTo>
                  <a:pt x="2649204" y="2025092"/>
                  <a:pt x="2649720" y="2024576"/>
                  <a:pt x="2649720" y="2023546"/>
                </a:cubicBezTo>
                <a:cubicBezTo>
                  <a:pt x="2655392" y="2013748"/>
                  <a:pt x="2651782" y="2000860"/>
                  <a:pt x="2641985" y="1995188"/>
                </a:cubicBezTo>
                <a:lnTo>
                  <a:pt x="2599704" y="1971468"/>
                </a:lnTo>
                <a:cubicBezTo>
                  <a:pt x="2599704" y="1969406"/>
                  <a:pt x="2599704" y="1878656"/>
                  <a:pt x="2599704" y="1878656"/>
                </a:cubicBezTo>
                <a:lnTo>
                  <a:pt x="2665704" y="1910108"/>
                </a:lnTo>
                <a:cubicBezTo>
                  <a:pt x="2667766" y="1910624"/>
                  <a:pt x="2669829" y="1911140"/>
                  <a:pt x="2671892" y="1911140"/>
                </a:cubicBezTo>
                <a:cubicBezTo>
                  <a:pt x="2680657" y="1911140"/>
                  <a:pt x="2688907" y="1905468"/>
                  <a:pt x="2691485" y="1896702"/>
                </a:cubicBezTo>
                <a:cubicBezTo>
                  <a:pt x="2695095" y="1885360"/>
                  <a:pt x="2688907" y="1874016"/>
                  <a:pt x="2678079" y="1870406"/>
                </a:cubicBezTo>
                <a:lnTo>
                  <a:pt x="2589392" y="1824000"/>
                </a:lnTo>
                <a:cubicBezTo>
                  <a:pt x="2587329" y="1823484"/>
                  <a:pt x="2585267" y="1822968"/>
                  <a:pt x="2583204" y="1822968"/>
                </a:cubicBezTo>
                <a:close/>
                <a:moveTo>
                  <a:pt x="1255898" y="1821936"/>
                </a:moveTo>
                <a:lnTo>
                  <a:pt x="1255898" y="1841532"/>
                </a:lnTo>
                <a:cubicBezTo>
                  <a:pt x="1249711" y="1843078"/>
                  <a:pt x="1242492" y="1844108"/>
                  <a:pt x="1235273" y="1845140"/>
                </a:cubicBezTo>
                <a:lnTo>
                  <a:pt x="1235273" y="1825032"/>
                </a:lnTo>
                <a:cubicBezTo>
                  <a:pt x="1241976" y="1824000"/>
                  <a:pt x="1249195" y="1822968"/>
                  <a:pt x="1255898" y="1821936"/>
                </a:cubicBezTo>
                <a:close/>
                <a:moveTo>
                  <a:pt x="1111523" y="1821936"/>
                </a:moveTo>
                <a:cubicBezTo>
                  <a:pt x="1118226" y="1822968"/>
                  <a:pt x="1124929" y="1824000"/>
                  <a:pt x="1132148" y="1825032"/>
                </a:cubicBezTo>
                <a:lnTo>
                  <a:pt x="1132148" y="1845656"/>
                </a:lnTo>
                <a:cubicBezTo>
                  <a:pt x="1124929" y="1844624"/>
                  <a:pt x="1117711" y="1843594"/>
                  <a:pt x="1111523" y="1842048"/>
                </a:cubicBezTo>
                <a:close/>
                <a:moveTo>
                  <a:pt x="1297148" y="1808532"/>
                </a:moveTo>
                <a:lnTo>
                  <a:pt x="1297148" y="1817812"/>
                </a:lnTo>
                <a:cubicBezTo>
                  <a:pt x="1297148" y="1824516"/>
                  <a:pt x="1289414" y="1830704"/>
                  <a:pt x="1276523" y="1835344"/>
                </a:cubicBezTo>
                <a:lnTo>
                  <a:pt x="1276523" y="1816780"/>
                </a:lnTo>
                <a:cubicBezTo>
                  <a:pt x="1283742" y="1814720"/>
                  <a:pt x="1290961" y="1811624"/>
                  <a:pt x="1297148" y="1808532"/>
                </a:cubicBezTo>
                <a:close/>
                <a:moveTo>
                  <a:pt x="1070273" y="1808532"/>
                </a:moveTo>
                <a:cubicBezTo>
                  <a:pt x="1076461" y="1811624"/>
                  <a:pt x="1083164" y="1814204"/>
                  <a:pt x="1090898" y="1816266"/>
                </a:cubicBezTo>
                <a:lnTo>
                  <a:pt x="1090898" y="1835344"/>
                </a:lnTo>
                <a:cubicBezTo>
                  <a:pt x="1078008" y="1830188"/>
                  <a:pt x="1070273" y="1824000"/>
                  <a:pt x="1070273" y="1817812"/>
                </a:cubicBezTo>
                <a:close/>
                <a:moveTo>
                  <a:pt x="1183711" y="1735312"/>
                </a:moveTo>
                <a:cubicBezTo>
                  <a:pt x="1246617" y="1735312"/>
                  <a:pt x="1297148" y="1749234"/>
                  <a:pt x="1297148" y="1766250"/>
                </a:cubicBezTo>
                <a:cubicBezTo>
                  <a:pt x="1297148" y="1783266"/>
                  <a:pt x="1246617" y="1797188"/>
                  <a:pt x="1183711" y="1797188"/>
                </a:cubicBezTo>
                <a:cubicBezTo>
                  <a:pt x="1120804" y="1797188"/>
                  <a:pt x="1070273" y="1783266"/>
                  <a:pt x="1070273" y="1766250"/>
                </a:cubicBezTo>
                <a:cubicBezTo>
                  <a:pt x="1070273" y="1749234"/>
                  <a:pt x="1120804" y="1735312"/>
                  <a:pt x="1183711" y="1735312"/>
                </a:cubicBezTo>
                <a:close/>
                <a:moveTo>
                  <a:pt x="1183194" y="1704376"/>
                </a:moveTo>
                <a:cubicBezTo>
                  <a:pt x="1139882" y="1704376"/>
                  <a:pt x="1038819" y="1710562"/>
                  <a:pt x="1038819" y="1766250"/>
                </a:cubicBezTo>
                <a:lnTo>
                  <a:pt x="1038819" y="1817812"/>
                </a:lnTo>
                <a:cubicBezTo>
                  <a:pt x="1038819" y="1832250"/>
                  <a:pt x="1045522" y="1844624"/>
                  <a:pt x="1059444" y="1853906"/>
                </a:cubicBezTo>
                <a:lnTo>
                  <a:pt x="1059444" y="1863704"/>
                </a:lnTo>
                <a:cubicBezTo>
                  <a:pt x="1047069" y="1872468"/>
                  <a:pt x="1038819" y="1884328"/>
                  <a:pt x="1038819" y="1900312"/>
                </a:cubicBezTo>
                <a:lnTo>
                  <a:pt x="1038819" y="1951876"/>
                </a:lnTo>
                <a:cubicBezTo>
                  <a:pt x="1038819" y="1976108"/>
                  <a:pt x="1057897" y="1993640"/>
                  <a:pt x="1095022" y="2003438"/>
                </a:cubicBezTo>
                <a:cubicBezTo>
                  <a:pt x="1119257" y="2010140"/>
                  <a:pt x="1150194" y="2013750"/>
                  <a:pt x="1183194" y="2013750"/>
                </a:cubicBezTo>
                <a:cubicBezTo>
                  <a:pt x="1183194" y="2037984"/>
                  <a:pt x="1202272" y="2055516"/>
                  <a:pt x="1239397" y="2065312"/>
                </a:cubicBezTo>
                <a:cubicBezTo>
                  <a:pt x="1263632" y="2072016"/>
                  <a:pt x="1294569" y="2075624"/>
                  <a:pt x="1327569" y="2075624"/>
                </a:cubicBezTo>
                <a:cubicBezTo>
                  <a:pt x="1370882" y="2075624"/>
                  <a:pt x="1471944" y="2069438"/>
                  <a:pt x="1471944" y="2013750"/>
                </a:cubicBezTo>
                <a:lnTo>
                  <a:pt x="1471944" y="1962188"/>
                </a:lnTo>
                <a:cubicBezTo>
                  <a:pt x="1472460" y="1947750"/>
                  <a:pt x="1465756" y="1935376"/>
                  <a:pt x="1451835" y="1926094"/>
                </a:cubicBezTo>
                <a:lnTo>
                  <a:pt x="1451835" y="1910624"/>
                </a:lnTo>
                <a:cubicBezTo>
                  <a:pt x="1451835" y="1886392"/>
                  <a:pt x="1432757" y="1868860"/>
                  <a:pt x="1395632" y="1859064"/>
                </a:cubicBezTo>
                <a:cubicBezTo>
                  <a:pt x="1381710" y="1855452"/>
                  <a:pt x="1365725" y="1852360"/>
                  <a:pt x="1347678" y="1850812"/>
                </a:cubicBezTo>
                <a:cubicBezTo>
                  <a:pt x="1348194" y="1848750"/>
                  <a:pt x="1348194" y="1846172"/>
                  <a:pt x="1348194" y="1843594"/>
                </a:cubicBezTo>
                <a:cubicBezTo>
                  <a:pt x="1348194" y="1829156"/>
                  <a:pt x="1341491" y="1816780"/>
                  <a:pt x="1327569" y="1807500"/>
                </a:cubicBezTo>
                <a:lnTo>
                  <a:pt x="1327569" y="1766250"/>
                </a:lnTo>
                <a:cubicBezTo>
                  <a:pt x="1327569" y="1742016"/>
                  <a:pt x="1308491" y="1724484"/>
                  <a:pt x="1271366" y="1714688"/>
                </a:cubicBezTo>
                <a:cubicBezTo>
                  <a:pt x="1247132" y="1707984"/>
                  <a:pt x="1216194" y="1704376"/>
                  <a:pt x="1183194" y="1704376"/>
                </a:cubicBezTo>
                <a:close/>
                <a:moveTo>
                  <a:pt x="2532672" y="1683750"/>
                </a:moveTo>
                <a:cubicBezTo>
                  <a:pt x="2497076" y="1683750"/>
                  <a:pt x="2468219" y="1712608"/>
                  <a:pt x="2468219" y="1748204"/>
                </a:cubicBezTo>
                <a:cubicBezTo>
                  <a:pt x="2468219" y="1783800"/>
                  <a:pt x="2497076" y="1812656"/>
                  <a:pt x="2532672" y="1812656"/>
                </a:cubicBezTo>
                <a:cubicBezTo>
                  <a:pt x="2568269" y="1812656"/>
                  <a:pt x="2597125" y="1783800"/>
                  <a:pt x="2597125" y="1748204"/>
                </a:cubicBezTo>
                <a:cubicBezTo>
                  <a:pt x="2597125" y="1712608"/>
                  <a:pt x="2568269" y="1683750"/>
                  <a:pt x="2532672" y="1683750"/>
                </a:cubicBezTo>
                <a:close/>
                <a:moveTo>
                  <a:pt x="1416716" y="1334376"/>
                </a:moveTo>
                <a:lnTo>
                  <a:pt x="1334377" y="1416716"/>
                </a:lnTo>
                <a:lnTo>
                  <a:pt x="1807662" y="1890000"/>
                </a:lnTo>
                <a:lnTo>
                  <a:pt x="1334377" y="2363284"/>
                </a:lnTo>
                <a:lnTo>
                  <a:pt x="1416716" y="2445624"/>
                </a:lnTo>
                <a:lnTo>
                  <a:pt x="1890000" y="1972338"/>
                </a:lnTo>
                <a:lnTo>
                  <a:pt x="2363284" y="2445624"/>
                </a:lnTo>
                <a:lnTo>
                  <a:pt x="2445623" y="2363284"/>
                </a:lnTo>
                <a:lnTo>
                  <a:pt x="1972338" y="1890000"/>
                </a:lnTo>
                <a:lnTo>
                  <a:pt x="2445623" y="1416716"/>
                </a:lnTo>
                <a:lnTo>
                  <a:pt x="2363284" y="1334376"/>
                </a:lnTo>
                <a:lnTo>
                  <a:pt x="1890000" y="1807662"/>
                </a:lnTo>
                <a:close/>
                <a:moveTo>
                  <a:pt x="1823484" y="1264376"/>
                </a:moveTo>
                <a:cubicBezTo>
                  <a:pt x="1828124" y="1266438"/>
                  <a:pt x="1832765" y="1268500"/>
                  <a:pt x="1837921" y="1269532"/>
                </a:cubicBezTo>
                <a:cubicBezTo>
                  <a:pt x="1851328" y="1291704"/>
                  <a:pt x="1853906" y="1316968"/>
                  <a:pt x="1853906" y="1332952"/>
                </a:cubicBezTo>
                <a:cubicBezTo>
                  <a:pt x="1837406" y="1315422"/>
                  <a:pt x="1816265" y="1301500"/>
                  <a:pt x="1800796" y="1292220"/>
                </a:cubicBezTo>
                <a:cubicBezTo>
                  <a:pt x="1810078" y="1285000"/>
                  <a:pt x="1817812" y="1275204"/>
                  <a:pt x="1823484" y="1264376"/>
                </a:cubicBezTo>
                <a:close/>
                <a:moveTo>
                  <a:pt x="1902890" y="1260250"/>
                </a:moveTo>
                <a:cubicBezTo>
                  <a:pt x="1892062" y="1278812"/>
                  <a:pt x="1883812" y="1298922"/>
                  <a:pt x="1878656" y="1315422"/>
                </a:cubicBezTo>
                <a:cubicBezTo>
                  <a:pt x="1877109" y="1302532"/>
                  <a:pt x="1874015" y="1287064"/>
                  <a:pt x="1867828" y="1272110"/>
                </a:cubicBezTo>
                <a:cubicBezTo>
                  <a:pt x="1880718" y="1270564"/>
                  <a:pt x="1892578" y="1266438"/>
                  <a:pt x="1902890" y="1260250"/>
                </a:cubicBezTo>
                <a:close/>
                <a:moveTo>
                  <a:pt x="1937953" y="1254064"/>
                </a:moveTo>
                <a:cubicBezTo>
                  <a:pt x="1950843" y="1262312"/>
                  <a:pt x="1966312" y="1266952"/>
                  <a:pt x="1982812" y="1266952"/>
                </a:cubicBezTo>
                <a:cubicBezTo>
                  <a:pt x="1987968" y="1266952"/>
                  <a:pt x="1992609" y="1266438"/>
                  <a:pt x="1997249" y="1265406"/>
                </a:cubicBezTo>
                <a:cubicBezTo>
                  <a:pt x="1991577" y="1281392"/>
                  <a:pt x="1971468" y="1292220"/>
                  <a:pt x="1943624" y="1306140"/>
                </a:cubicBezTo>
                <a:cubicBezTo>
                  <a:pt x="1928671" y="1313360"/>
                  <a:pt x="1913203" y="1321094"/>
                  <a:pt x="1900827" y="1330376"/>
                </a:cubicBezTo>
                <a:cubicBezTo>
                  <a:pt x="1907531" y="1309236"/>
                  <a:pt x="1919390" y="1277266"/>
                  <a:pt x="1937953" y="1254064"/>
                </a:cubicBezTo>
                <a:close/>
                <a:moveTo>
                  <a:pt x="1879687" y="1019968"/>
                </a:moveTo>
                <a:cubicBezTo>
                  <a:pt x="1851328" y="1019968"/>
                  <a:pt x="1827093" y="1038532"/>
                  <a:pt x="1818327" y="1064312"/>
                </a:cubicBezTo>
                <a:cubicBezTo>
                  <a:pt x="1809046" y="1059156"/>
                  <a:pt x="1798218" y="1056064"/>
                  <a:pt x="1786874" y="1056064"/>
                </a:cubicBezTo>
                <a:cubicBezTo>
                  <a:pt x="1751296" y="1056064"/>
                  <a:pt x="1722421" y="1084938"/>
                  <a:pt x="1722421" y="1120516"/>
                </a:cubicBezTo>
                <a:cubicBezTo>
                  <a:pt x="1722421" y="1133922"/>
                  <a:pt x="1726546" y="1146296"/>
                  <a:pt x="1733765" y="1156610"/>
                </a:cubicBezTo>
                <a:cubicBezTo>
                  <a:pt x="1700249" y="1165376"/>
                  <a:pt x="1676015" y="1195282"/>
                  <a:pt x="1676015" y="1231376"/>
                </a:cubicBezTo>
                <a:cubicBezTo>
                  <a:pt x="1676015" y="1274172"/>
                  <a:pt x="1710562" y="1308720"/>
                  <a:pt x="1753359" y="1308720"/>
                </a:cubicBezTo>
                <a:cubicBezTo>
                  <a:pt x="1759546" y="1308720"/>
                  <a:pt x="1765734" y="1307688"/>
                  <a:pt x="1771921" y="1306656"/>
                </a:cubicBezTo>
                <a:cubicBezTo>
                  <a:pt x="1796671" y="1318000"/>
                  <a:pt x="1851328" y="1351000"/>
                  <a:pt x="1853906" y="1388640"/>
                </a:cubicBezTo>
                <a:lnTo>
                  <a:pt x="1851843" y="1437624"/>
                </a:lnTo>
                <a:cubicBezTo>
                  <a:pt x="1851843" y="1440204"/>
                  <a:pt x="1850812" y="1442782"/>
                  <a:pt x="1848749" y="1444844"/>
                </a:cubicBezTo>
                <a:lnTo>
                  <a:pt x="1844109" y="1449484"/>
                </a:lnTo>
                <a:cubicBezTo>
                  <a:pt x="1841015" y="1453094"/>
                  <a:pt x="1843078" y="1458250"/>
                  <a:pt x="1847718" y="1458250"/>
                </a:cubicBezTo>
                <a:lnTo>
                  <a:pt x="1904437" y="1458250"/>
                </a:lnTo>
                <a:cubicBezTo>
                  <a:pt x="1908562" y="1458250"/>
                  <a:pt x="1910624" y="1454124"/>
                  <a:pt x="1909078" y="1450516"/>
                </a:cubicBezTo>
                <a:cubicBezTo>
                  <a:pt x="1909078" y="1450516"/>
                  <a:pt x="1906499" y="1445360"/>
                  <a:pt x="1904953" y="1443812"/>
                </a:cubicBezTo>
                <a:cubicBezTo>
                  <a:pt x="1903406" y="1441750"/>
                  <a:pt x="1901859" y="1439688"/>
                  <a:pt x="1901859" y="1436594"/>
                </a:cubicBezTo>
                <a:lnTo>
                  <a:pt x="1899796" y="1374204"/>
                </a:lnTo>
                <a:cubicBezTo>
                  <a:pt x="1899796" y="1373688"/>
                  <a:pt x="1900312" y="1373172"/>
                  <a:pt x="1900312" y="1373172"/>
                </a:cubicBezTo>
                <a:cubicBezTo>
                  <a:pt x="1904437" y="1354610"/>
                  <a:pt x="1929187" y="1342236"/>
                  <a:pt x="1955484" y="1329344"/>
                </a:cubicBezTo>
                <a:cubicBezTo>
                  <a:pt x="1981781" y="1316452"/>
                  <a:pt x="2012718" y="1300984"/>
                  <a:pt x="2022515" y="1274172"/>
                </a:cubicBezTo>
                <a:cubicBezTo>
                  <a:pt x="2028703" y="1276236"/>
                  <a:pt x="2035406" y="1277782"/>
                  <a:pt x="2042624" y="1277782"/>
                </a:cubicBezTo>
                <a:cubicBezTo>
                  <a:pt x="2076656" y="1277782"/>
                  <a:pt x="2104499" y="1249938"/>
                  <a:pt x="2104499" y="1215908"/>
                </a:cubicBezTo>
                <a:cubicBezTo>
                  <a:pt x="2103984" y="1189610"/>
                  <a:pt x="2087484" y="1166922"/>
                  <a:pt x="2064281" y="1158156"/>
                </a:cubicBezTo>
                <a:cubicBezTo>
                  <a:pt x="2058093" y="1137532"/>
                  <a:pt x="2044687" y="1120000"/>
                  <a:pt x="2026124" y="1109172"/>
                </a:cubicBezTo>
                <a:cubicBezTo>
                  <a:pt x="2026124" y="1107624"/>
                  <a:pt x="2026124" y="1106078"/>
                  <a:pt x="2026124" y="1104532"/>
                </a:cubicBezTo>
                <a:cubicBezTo>
                  <a:pt x="2026640" y="1069468"/>
                  <a:pt x="1997765" y="1040594"/>
                  <a:pt x="1962187" y="1040594"/>
                </a:cubicBezTo>
                <a:cubicBezTo>
                  <a:pt x="1951359" y="1040594"/>
                  <a:pt x="1941562" y="1043172"/>
                  <a:pt x="1932796" y="1047812"/>
                </a:cubicBezTo>
                <a:cubicBezTo>
                  <a:pt x="1920937" y="1030796"/>
                  <a:pt x="1901859" y="1019968"/>
                  <a:pt x="1879687" y="1019968"/>
                </a:cubicBezTo>
                <a:close/>
                <a:moveTo>
                  <a:pt x="151198" y="880236"/>
                </a:moveTo>
                <a:lnTo>
                  <a:pt x="193767" y="880236"/>
                </a:lnTo>
                <a:cubicBezTo>
                  <a:pt x="205487" y="880236"/>
                  <a:pt x="214466" y="881262"/>
                  <a:pt x="220703" y="883314"/>
                </a:cubicBezTo>
                <a:cubicBezTo>
                  <a:pt x="226940" y="885364"/>
                  <a:pt x="231816" y="888922"/>
                  <a:pt x="235332" y="893986"/>
                </a:cubicBezTo>
                <a:cubicBezTo>
                  <a:pt x="238848" y="899052"/>
                  <a:pt x="240606" y="905016"/>
                  <a:pt x="240606" y="911882"/>
                </a:cubicBezTo>
                <a:cubicBezTo>
                  <a:pt x="240606" y="917742"/>
                  <a:pt x="239392" y="922910"/>
                  <a:pt x="236965" y="927390"/>
                </a:cubicBezTo>
                <a:cubicBezTo>
                  <a:pt x="234537" y="931868"/>
                  <a:pt x="231439" y="935280"/>
                  <a:pt x="227672" y="937624"/>
                </a:cubicBezTo>
                <a:cubicBezTo>
                  <a:pt x="223905" y="939968"/>
                  <a:pt x="219217" y="941642"/>
                  <a:pt x="213608" y="942646"/>
                </a:cubicBezTo>
                <a:cubicBezTo>
                  <a:pt x="210427" y="943232"/>
                  <a:pt x="204901" y="943526"/>
                  <a:pt x="197032" y="943526"/>
                </a:cubicBezTo>
                <a:lnTo>
                  <a:pt x="151198" y="943526"/>
                </a:lnTo>
                <a:close/>
                <a:moveTo>
                  <a:pt x="1847653" y="802884"/>
                </a:moveTo>
                <a:lnTo>
                  <a:pt x="1894743" y="802884"/>
                </a:lnTo>
                <a:cubicBezTo>
                  <a:pt x="1905794" y="802884"/>
                  <a:pt x="1913370" y="803428"/>
                  <a:pt x="1917472" y="804516"/>
                </a:cubicBezTo>
                <a:cubicBezTo>
                  <a:pt x="1923834" y="806274"/>
                  <a:pt x="1928962" y="809894"/>
                  <a:pt x="1932855" y="815378"/>
                </a:cubicBezTo>
                <a:cubicBezTo>
                  <a:pt x="1936748" y="820862"/>
                  <a:pt x="1938694" y="827454"/>
                  <a:pt x="1938694" y="835156"/>
                </a:cubicBezTo>
                <a:cubicBezTo>
                  <a:pt x="1938694" y="845788"/>
                  <a:pt x="1935387" y="854034"/>
                  <a:pt x="1928774" y="859894"/>
                </a:cubicBezTo>
                <a:cubicBezTo>
                  <a:pt x="1922160" y="865754"/>
                  <a:pt x="1910984" y="868684"/>
                  <a:pt x="1895246" y="868684"/>
                </a:cubicBezTo>
                <a:lnTo>
                  <a:pt x="1847653" y="868684"/>
                </a:lnTo>
                <a:close/>
                <a:moveTo>
                  <a:pt x="1123753" y="802884"/>
                </a:moveTo>
                <a:lnTo>
                  <a:pt x="1170843" y="802884"/>
                </a:lnTo>
                <a:cubicBezTo>
                  <a:pt x="1181894" y="802884"/>
                  <a:pt x="1189470" y="803428"/>
                  <a:pt x="1193572" y="804516"/>
                </a:cubicBezTo>
                <a:cubicBezTo>
                  <a:pt x="1199935" y="806274"/>
                  <a:pt x="1205062" y="809894"/>
                  <a:pt x="1208955" y="815378"/>
                </a:cubicBezTo>
                <a:cubicBezTo>
                  <a:pt x="1212848" y="820862"/>
                  <a:pt x="1214794" y="827454"/>
                  <a:pt x="1214794" y="835156"/>
                </a:cubicBezTo>
                <a:cubicBezTo>
                  <a:pt x="1214794" y="845788"/>
                  <a:pt x="1211487" y="854034"/>
                  <a:pt x="1204874" y="859894"/>
                </a:cubicBezTo>
                <a:cubicBezTo>
                  <a:pt x="1198260" y="865754"/>
                  <a:pt x="1187084" y="868684"/>
                  <a:pt x="1171346" y="868684"/>
                </a:cubicBezTo>
                <a:lnTo>
                  <a:pt x="1123753" y="868684"/>
                </a:lnTo>
                <a:close/>
                <a:moveTo>
                  <a:pt x="885627" y="802884"/>
                </a:moveTo>
                <a:lnTo>
                  <a:pt x="924304" y="802884"/>
                </a:lnTo>
                <a:cubicBezTo>
                  <a:pt x="938787" y="802884"/>
                  <a:pt x="949293" y="804138"/>
                  <a:pt x="955823" y="806650"/>
                </a:cubicBezTo>
                <a:cubicBezTo>
                  <a:pt x="964864" y="810166"/>
                  <a:pt x="972545" y="817094"/>
                  <a:pt x="978866" y="827432"/>
                </a:cubicBezTo>
                <a:cubicBezTo>
                  <a:pt x="985186" y="837772"/>
                  <a:pt x="988347" y="852568"/>
                  <a:pt x="988347" y="871824"/>
                </a:cubicBezTo>
                <a:cubicBezTo>
                  <a:pt x="988347" y="885720"/>
                  <a:pt x="986735" y="897544"/>
                  <a:pt x="983512" y="907298"/>
                </a:cubicBezTo>
                <a:cubicBezTo>
                  <a:pt x="980289" y="917050"/>
                  <a:pt x="975789" y="924816"/>
                  <a:pt x="970013" y="930592"/>
                </a:cubicBezTo>
                <a:cubicBezTo>
                  <a:pt x="965911" y="934694"/>
                  <a:pt x="960406" y="937874"/>
                  <a:pt x="953500" y="940136"/>
                </a:cubicBezTo>
                <a:cubicBezTo>
                  <a:pt x="946593" y="942396"/>
                  <a:pt x="937071" y="943526"/>
                  <a:pt x="924932" y="943526"/>
                </a:cubicBezTo>
                <a:lnTo>
                  <a:pt x="885627" y="943526"/>
                </a:lnTo>
                <a:close/>
                <a:moveTo>
                  <a:pt x="151198" y="802884"/>
                </a:moveTo>
                <a:lnTo>
                  <a:pt x="187991" y="802884"/>
                </a:lnTo>
                <a:cubicBezTo>
                  <a:pt x="201218" y="802884"/>
                  <a:pt x="210552" y="803742"/>
                  <a:pt x="215994" y="805458"/>
                </a:cubicBezTo>
                <a:cubicBezTo>
                  <a:pt x="221435" y="807174"/>
                  <a:pt x="225621" y="810354"/>
                  <a:pt x="228551" y="815002"/>
                </a:cubicBezTo>
                <a:cubicBezTo>
                  <a:pt x="231481" y="819648"/>
                  <a:pt x="232946" y="825026"/>
                  <a:pt x="232946" y="831138"/>
                </a:cubicBezTo>
                <a:cubicBezTo>
                  <a:pt x="232946" y="837584"/>
                  <a:pt x="231376" y="842942"/>
                  <a:pt x="228237" y="847210"/>
                </a:cubicBezTo>
                <a:cubicBezTo>
                  <a:pt x="225098" y="851480"/>
                  <a:pt x="220431" y="854536"/>
                  <a:pt x="214236" y="856378"/>
                </a:cubicBezTo>
                <a:cubicBezTo>
                  <a:pt x="209548" y="857800"/>
                  <a:pt x="201804" y="858512"/>
                  <a:pt x="191005" y="858512"/>
                </a:cubicBezTo>
                <a:lnTo>
                  <a:pt x="151198" y="858512"/>
                </a:lnTo>
                <a:close/>
                <a:moveTo>
                  <a:pt x="2181404" y="801502"/>
                </a:moveTo>
                <a:lnTo>
                  <a:pt x="2239670" y="801502"/>
                </a:lnTo>
                <a:cubicBezTo>
                  <a:pt x="2253316" y="801502"/>
                  <a:pt x="2263299" y="804306"/>
                  <a:pt x="2269619" y="809916"/>
                </a:cubicBezTo>
                <a:cubicBezTo>
                  <a:pt x="2275940" y="815524"/>
                  <a:pt x="2279100" y="822682"/>
                  <a:pt x="2279100" y="831388"/>
                </a:cubicBezTo>
                <a:cubicBezTo>
                  <a:pt x="2279100" y="837332"/>
                  <a:pt x="2277468" y="842836"/>
                  <a:pt x="2274203" y="847902"/>
                </a:cubicBezTo>
                <a:cubicBezTo>
                  <a:pt x="2270938" y="852966"/>
                  <a:pt x="2266166" y="856650"/>
                  <a:pt x="2259887" y="858952"/>
                </a:cubicBezTo>
                <a:cubicBezTo>
                  <a:pt x="2253609" y="861254"/>
                  <a:pt x="2244902" y="862406"/>
                  <a:pt x="2233768" y="862406"/>
                </a:cubicBezTo>
                <a:lnTo>
                  <a:pt x="2181404" y="862406"/>
                </a:lnTo>
                <a:close/>
                <a:moveTo>
                  <a:pt x="1286054" y="801502"/>
                </a:moveTo>
                <a:lnTo>
                  <a:pt x="1344320" y="801502"/>
                </a:lnTo>
                <a:cubicBezTo>
                  <a:pt x="1357966" y="801502"/>
                  <a:pt x="1367949" y="804306"/>
                  <a:pt x="1374269" y="809916"/>
                </a:cubicBezTo>
                <a:cubicBezTo>
                  <a:pt x="1380590" y="815524"/>
                  <a:pt x="1383750" y="822682"/>
                  <a:pt x="1383750" y="831388"/>
                </a:cubicBezTo>
                <a:cubicBezTo>
                  <a:pt x="1383750" y="837332"/>
                  <a:pt x="1382118" y="842836"/>
                  <a:pt x="1378853" y="847902"/>
                </a:cubicBezTo>
                <a:cubicBezTo>
                  <a:pt x="1375588" y="852966"/>
                  <a:pt x="1370816" y="856650"/>
                  <a:pt x="1364537" y="858952"/>
                </a:cubicBezTo>
                <a:cubicBezTo>
                  <a:pt x="1358259" y="861254"/>
                  <a:pt x="1349552" y="862406"/>
                  <a:pt x="1338418" y="862406"/>
                </a:cubicBezTo>
                <a:lnTo>
                  <a:pt x="1286054" y="862406"/>
                </a:lnTo>
                <a:close/>
                <a:moveTo>
                  <a:pt x="324029" y="801502"/>
                </a:moveTo>
                <a:lnTo>
                  <a:pt x="382295" y="801502"/>
                </a:lnTo>
                <a:cubicBezTo>
                  <a:pt x="395941" y="801502"/>
                  <a:pt x="405924" y="804306"/>
                  <a:pt x="412244" y="809916"/>
                </a:cubicBezTo>
                <a:cubicBezTo>
                  <a:pt x="418565" y="815524"/>
                  <a:pt x="421725" y="822682"/>
                  <a:pt x="421725" y="831388"/>
                </a:cubicBezTo>
                <a:cubicBezTo>
                  <a:pt x="421725" y="837332"/>
                  <a:pt x="420093" y="842836"/>
                  <a:pt x="416828" y="847902"/>
                </a:cubicBezTo>
                <a:cubicBezTo>
                  <a:pt x="413563" y="852966"/>
                  <a:pt x="408791" y="856650"/>
                  <a:pt x="402513" y="858952"/>
                </a:cubicBezTo>
                <a:cubicBezTo>
                  <a:pt x="396234" y="861254"/>
                  <a:pt x="387527" y="862406"/>
                  <a:pt x="376393" y="862406"/>
                </a:cubicBezTo>
                <a:lnTo>
                  <a:pt x="324029" y="862406"/>
                </a:lnTo>
                <a:close/>
                <a:moveTo>
                  <a:pt x="752854" y="800498"/>
                </a:moveTo>
                <a:cubicBezTo>
                  <a:pt x="755700" y="810460"/>
                  <a:pt x="760054" y="823184"/>
                  <a:pt x="765914" y="838672"/>
                </a:cubicBezTo>
                <a:lnTo>
                  <a:pt x="785126" y="889654"/>
                </a:lnTo>
                <a:lnTo>
                  <a:pt x="722716" y="889654"/>
                </a:lnTo>
                <a:lnTo>
                  <a:pt x="742934" y="835658"/>
                </a:lnTo>
                <a:cubicBezTo>
                  <a:pt x="747203" y="824022"/>
                  <a:pt x="750510" y="812302"/>
                  <a:pt x="752854" y="800498"/>
                </a:cubicBezTo>
                <a:close/>
                <a:moveTo>
                  <a:pt x="1532686" y="798864"/>
                </a:moveTo>
                <a:cubicBezTo>
                  <a:pt x="1544825" y="798864"/>
                  <a:pt x="1555771" y="801942"/>
                  <a:pt x="1565524" y="808094"/>
                </a:cubicBezTo>
                <a:cubicBezTo>
                  <a:pt x="1575277" y="814248"/>
                  <a:pt x="1582686" y="822912"/>
                  <a:pt x="1587750" y="834088"/>
                </a:cubicBezTo>
                <a:cubicBezTo>
                  <a:pt x="1592815" y="845264"/>
                  <a:pt x="1595348" y="858344"/>
                  <a:pt x="1595348" y="873330"/>
                </a:cubicBezTo>
                <a:cubicBezTo>
                  <a:pt x="1595348" y="897022"/>
                  <a:pt x="1589425" y="915314"/>
                  <a:pt x="1577579" y="928206"/>
                </a:cubicBezTo>
                <a:cubicBezTo>
                  <a:pt x="1565733" y="941098"/>
                  <a:pt x="1550643" y="947544"/>
                  <a:pt x="1532310" y="947544"/>
                </a:cubicBezTo>
                <a:cubicBezTo>
                  <a:pt x="1514311" y="947544"/>
                  <a:pt x="1499346" y="941160"/>
                  <a:pt x="1487417" y="928394"/>
                </a:cubicBezTo>
                <a:cubicBezTo>
                  <a:pt x="1475487" y="915628"/>
                  <a:pt x="1469523" y="898152"/>
                  <a:pt x="1469523" y="875968"/>
                </a:cubicBezTo>
                <a:cubicBezTo>
                  <a:pt x="1469523" y="848258"/>
                  <a:pt x="1475739" y="828480"/>
                  <a:pt x="1488170" y="816634"/>
                </a:cubicBezTo>
                <a:cubicBezTo>
                  <a:pt x="1500602" y="804788"/>
                  <a:pt x="1515441" y="798864"/>
                  <a:pt x="1532686" y="798864"/>
                </a:cubicBezTo>
                <a:close/>
                <a:moveTo>
                  <a:pt x="570661" y="798864"/>
                </a:moveTo>
                <a:cubicBezTo>
                  <a:pt x="582800" y="798864"/>
                  <a:pt x="593746" y="801942"/>
                  <a:pt x="603499" y="808094"/>
                </a:cubicBezTo>
                <a:cubicBezTo>
                  <a:pt x="613252" y="814248"/>
                  <a:pt x="620661" y="822912"/>
                  <a:pt x="625726" y="834088"/>
                </a:cubicBezTo>
                <a:cubicBezTo>
                  <a:pt x="630790" y="845264"/>
                  <a:pt x="633323" y="858344"/>
                  <a:pt x="633323" y="873330"/>
                </a:cubicBezTo>
                <a:cubicBezTo>
                  <a:pt x="633323" y="897022"/>
                  <a:pt x="627400" y="915314"/>
                  <a:pt x="615554" y="928206"/>
                </a:cubicBezTo>
                <a:cubicBezTo>
                  <a:pt x="603708" y="941098"/>
                  <a:pt x="588618" y="947544"/>
                  <a:pt x="570285" y="947544"/>
                </a:cubicBezTo>
                <a:cubicBezTo>
                  <a:pt x="552286" y="947544"/>
                  <a:pt x="537322" y="941160"/>
                  <a:pt x="525392" y="928394"/>
                </a:cubicBezTo>
                <a:cubicBezTo>
                  <a:pt x="513463" y="915628"/>
                  <a:pt x="507498" y="898152"/>
                  <a:pt x="507498" y="875968"/>
                </a:cubicBezTo>
                <a:cubicBezTo>
                  <a:pt x="507498" y="848258"/>
                  <a:pt x="513714" y="828480"/>
                  <a:pt x="526145" y="816634"/>
                </a:cubicBezTo>
                <a:cubicBezTo>
                  <a:pt x="538577" y="804788"/>
                  <a:pt x="553416" y="798864"/>
                  <a:pt x="570661" y="798864"/>
                </a:cubicBezTo>
                <a:close/>
                <a:moveTo>
                  <a:pt x="2556679" y="781158"/>
                </a:moveTo>
                <a:lnTo>
                  <a:pt x="2627628" y="887268"/>
                </a:lnTo>
                <a:lnTo>
                  <a:pt x="2627628" y="965250"/>
                </a:lnTo>
                <a:lnTo>
                  <a:pt x="2651989" y="965250"/>
                </a:lnTo>
                <a:lnTo>
                  <a:pt x="2651989" y="887268"/>
                </a:lnTo>
                <a:lnTo>
                  <a:pt x="2725450" y="781158"/>
                </a:lnTo>
                <a:lnTo>
                  <a:pt x="2697070" y="781158"/>
                </a:lnTo>
                <a:lnTo>
                  <a:pt x="2661407" y="835282"/>
                </a:lnTo>
                <a:cubicBezTo>
                  <a:pt x="2653538" y="847336"/>
                  <a:pt x="2646841" y="858178"/>
                  <a:pt x="2641315" y="867804"/>
                </a:cubicBezTo>
                <a:cubicBezTo>
                  <a:pt x="2635539" y="857424"/>
                  <a:pt x="2629302" y="847044"/>
                  <a:pt x="2622605" y="836662"/>
                </a:cubicBezTo>
                <a:lnTo>
                  <a:pt x="2586314" y="781158"/>
                </a:lnTo>
                <a:close/>
                <a:moveTo>
                  <a:pt x="2409553" y="781158"/>
                </a:moveTo>
                <a:lnTo>
                  <a:pt x="2409553" y="802884"/>
                </a:lnTo>
                <a:lnTo>
                  <a:pt x="2470205" y="802884"/>
                </a:lnTo>
                <a:lnTo>
                  <a:pt x="2470205" y="965250"/>
                </a:lnTo>
                <a:lnTo>
                  <a:pt x="2494566" y="965250"/>
                </a:lnTo>
                <a:lnTo>
                  <a:pt x="2494566" y="802884"/>
                </a:lnTo>
                <a:lnTo>
                  <a:pt x="2555469" y="802884"/>
                </a:lnTo>
                <a:lnTo>
                  <a:pt x="2555469" y="781158"/>
                </a:lnTo>
                <a:close/>
                <a:moveTo>
                  <a:pt x="2351310" y="781158"/>
                </a:moveTo>
                <a:lnTo>
                  <a:pt x="2351310" y="965250"/>
                </a:lnTo>
                <a:lnTo>
                  <a:pt x="2375671" y="965250"/>
                </a:lnTo>
                <a:lnTo>
                  <a:pt x="2375671" y="781158"/>
                </a:lnTo>
                <a:close/>
                <a:moveTo>
                  <a:pt x="2157042" y="781158"/>
                </a:moveTo>
                <a:lnTo>
                  <a:pt x="2157042" y="965250"/>
                </a:lnTo>
                <a:lnTo>
                  <a:pt x="2181404" y="965250"/>
                </a:lnTo>
                <a:lnTo>
                  <a:pt x="2181404" y="883502"/>
                </a:lnTo>
                <a:lnTo>
                  <a:pt x="2209658" y="883502"/>
                </a:lnTo>
                <a:cubicBezTo>
                  <a:pt x="2215937" y="883502"/>
                  <a:pt x="2220457" y="883794"/>
                  <a:pt x="2223220" y="884380"/>
                </a:cubicBezTo>
                <a:cubicBezTo>
                  <a:pt x="2226987" y="885302"/>
                  <a:pt x="2230692" y="886934"/>
                  <a:pt x="2234333" y="889278"/>
                </a:cubicBezTo>
                <a:cubicBezTo>
                  <a:pt x="2237975" y="891622"/>
                  <a:pt x="2242098" y="895724"/>
                  <a:pt x="2246702" y="901584"/>
                </a:cubicBezTo>
                <a:cubicBezTo>
                  <a:pt x="2251306" y="907444"/>
                  <a:pt x="2257167" y="915900"/>
                  <a:pt x="2264283" y="926950"/>
                </a:cubicBezTo>
                <a:lnTo>
                  <a:pt x="2288644" y="965250"/>
                </a:lnTo>
                <a:lnTo>
                  <a:pt x="2319284" y="965250"/>
                </a:lnTo>
                <a:lnTo>
                  <a:pt x="2287263" y="915146"/>
                </a:lnTo>
                <a:cubicBezTo>
                  <a:pt x="2280900" y="905352"/>
                  <a:pt x="2274161" y="897190"/>
                  <a:pt x="2267045" y="890660"/>
                </a:cubicBezTo>
                <a:cubicBezTo>
                  <a:pt x="2263696" y="887646"/>
                  <a:pt x="2258799" y="884590"/>
                  <a:pt x="2252353" y="881492"/>
                </a:cubicBezTo>
                <a:cubicBezTo>
                  <a:pt x="2270017" y="879064"/>
                  <a:pt x="2283077" y="873372"/>
                  <a:pt x="2291532" y="864414"/>
                </a:cubicBezTo>
                <a:cubicBezTo>
                  <a:pt x="2299987" y="855456"/>
                  <a:pt x="2304215" y="844448"/>
                  <a:pt x="2304215" y="831388"/>
                </a:cubicBezTo>
                <a:cubicBezTo>
                  <a:pt x="2304215" y="821258"/>
                  <a:pt x="2301662" y="812008"/>
                  <a:pt x="2296555" y="803636"/>
                </a:cubicBezTo>
                <a:cubicBezTo>
                  <a:pt x="2291448" y="795266"/>
                  <a:pt x="2284625" y="789426"/>
                  <a:pt x="2276086" y="786120"/>
                </a:cubicBezTo>
                <a:cubicBezTo>
                  <a:pt x="2267547" y="782812"/>
                  <a:pt x="2255074" y="781158"/>
                  <a:pt x="2238666" y="781158"/>
                </a:cubicBezTo>
                <a:close/>
                <a:moveTo>
                  <a:pt x="1985718" y="781158"/>
                </a:moveTo>
                <a:lnTo>
                  <a:pt x="1985718" y="965250"/>
                </a:lnTo>
                <a:lnTo>
                  <a:pt x="2123096" y="965250"/>
                </a:lnTo>
                <a:lnTo>
                  <a:pt x="2123096" y="943526"/>
                </a:lnTo>
                <a:lnTo>
                  <a:pt x="2010079" y="943526"/>
                </a:lnTo>
                <a:lnTo>
                  <a:pt x="2010079" y="880864"/>
                </a:lnTo>
                <a:lnTo>
                  <a:pt x="2111920" y="880864"/>
                </a:lnTo>
                <a:lnTo>
                  <a:pt x="2111920" y="859266"/>
                </a:lnTo>
                <a:lnTo>
                  <a:pt x="2010079" y="859266"/>
                </a:lnTo>
                <a:lnTo>
                  <a:pt x="2010079" y="802884"/>
                </a:lnTo>
                <a:lnTo>
                  <a:pt x="2118826" y="802884"/>
                </a:lnTo>
                <a:lnTo>
                  <a:pt x="2118826" y="781158"/>
                </a:lnTo>
                <a:close/>
                <a:moveTo>
                  <a:pt x="1823291" y="781158"/>
                </a:moveTo>
                <a:lnTo>
                  <a:pt x="1823291" y="965250"/>
                </a:lnTo>
                <a:lnTo>
                  <a:pt x="1847652" y="965250"/>
                </a:lnTo>
                <a:lnTo>
                  <a:pt x="1847652" y="890408"/>
                </a:lnTo>
                <a:lnTo>
                  <a:pt x="1894868" y="890408"/>
                </a:lnTo>
                <a:cubicBezTo>
                  <a:pt x="1920903" y="890408"/>
                  <a:pt x="1938902" y="884988"/>
                  <a:pt x="1948865" y="874146"/>
                </a:cubicBezTo>
                <a:cubicBezTo>
                  <a:pt x="1958827" y="863306"/>
                  <a:pt x="1963808" y="850058"/>
                  <a:pt x="1963808" y="834402"/>
                </a:cubicBezTo>
                <a:cubicBezTo>
                  <a:pt x="1963808" y="825278"/>
                  <a:pt x="1961945" y="816906"/>
                  <a:pt x="1958220" y="809288"/>
                </a:cubicBezTo>
                <a:cubicBezTo>
                  <a:pt x="1954494" y="801670"/>
                  <a:pt x="1949576" y="795746"/>
                  <a:pt x="1943465" y="791518"/>
                </a:cubicBezTo>
                <a:cubicBezTo>
                  <a:pt x="1937354" y="787292"/>
                  <a:pt x="1929777" y="784424"/>
                  <a:pt x="1920736" y="782916"/>
                </a:cubicBezTo>
                <a:cubicBezTo>
                  <a:pt x="1914290" y="781744"/>
                  <a:pt x="1904956" y="781158"/>
                  <a:pt x="1892733" y="781158"/>
                </a:cubicBezTo>
                <a:close/>
                <a:moveTo>
                  <a:pt x="1261693" y="781158"/>
                </a:moveTo>
                <a:lnTo>
                  <a:pt x="1261693" y="965250"/>
                </a:lnTo>
                <a:lnTo>
                  <a:pt x="1286054" y="965250"/>
                </a:lnTo>
                <a:lnTo>
                  <a:pt x="1286054" y="883502"/>
                </a:lnTo>
                <a:lnTo>
                  <a:pt x="1314308" y="883502"/>
                </a:lnTo>
                <a:cubicBezTo>
                  <a:pt x="1320587" y="883502"/>
                  <a:pt x="1325107" y="883794"/>
                  <a:pt x="1327870" y="884380"/>
                </a:cubicBezTo>
                <a:cubicBezTo>
                  <a:pt x="1331637" y="885302"/>
                  <a:pt x="1335341" y="886934"/>
                  <a:pt x="1338983" y="889278"/>
                </a:cubicBezTo>
                <a:cubicBezTo>
                  <a:pt x="1342625" y="891622"/>
                  <a:pt x="1346748" y="895724"/>
                  <a:pt x="1351352" y="901584"/>
                </a:cubicBezTo>
                <a:cubicBezTo>
                  <a:pt x="1355957" y="907444"/>
                  <a:pt x="1361817" y="915900"/>
                  <a:pt x="1368932" y="926950"/>
                </a:cubicBezTo>
                <a:lnTo>
                  <a:pt x="1393294" y="965250"/>
                </a:lnTo>
                <a:lnTo>
                  <a:pt x="1423934" y="965250"/>
                </a:lnTo>
                <a:lnTo>
                  <a:pt x="1391912" y="915146"/>
                </a:lnTo>
                <a:cubicBezTo>
                  <a:pt x="1385550" y="905352"/>
                  <a:pt x="1378811" y="897190"/>
                  <a:pt x="1371695" y="890660"/>
                </a:cubicBezTo>
                <a:cubicBezTo>
                  <a:pt x="1368346" y="887646"/>
                  <a:pt x="1363449" y="884590"/>
                  <a:pt x="1357003" y="881492"/>
                </a:cubicBezTo>
                <a:cubicBezTo>
                  <a:pt x="1374667" y="879064"/>
                  <a:pt x="1387727" y="873372"/>
                  <a:pt x="1396182" y="864414"/>
                </a:cubicBezTo>
                <a:cubicBezTo>
                  <a:pt x="1404637" y="855456"/>
                  <a:pt x="1408865" y="844448"/>
                  <a:pt x="1408865" y="831388"/>
                </a:cubicBezTo>
                <a:cubicBezTo>
                  <a:pt x="1408865" y="821258"/>
                  <a:pt x="1406312" y="812008"/>
                  <a:pt x="1401205" y="803636"/>
                </a:cubicBezTo>
                <a:cubicBezTo>
                  <a:pt x="1396098" y="795266"/>
                  <a:pt x="1389275" y="789426"/>
                  <a:pt x="1380736" y="786120"/>
                </a:cubicBezTo>
                <a:cubicBezTo>
                  <a:pt x="1372197" y="782812"/>
                  <a:pt x="1359724" y="781158"/>
                  <a:pt x="1343315" y="781158"/>
                </a:cubicBezTo>
                <a:close/>
                <a:moveTo>
                  <a:pt x="1099391" y="781158"/>
                </a:moveTo>
                <a:lnTo>
                  <a:pt x="1099391" y="965250"/>
                </a:lnTo>
                <a:lnTo>
                  <a:pt x="1123752" y="965250"/>
                </a:lnTo>
                <a:lnTo>
                  <a:pt x="1123752" y="890408"/>
                </a:lnTo>
                <a:lnTo>
                  <a:pt x="1170968" y="890408"/>
                </a:lnTo>
                <a:cubicBezTo>
                  <a:pt x="1197004" y="890408"/>
                  <a:pt x="1215002" y="884988"/>
                  <a:pt x="1224965" y="874146"/>
                </a:cubicBezTo>
                <a:cubicBezTo>
                  <a:pt x="1234927" y="863306"/>
                  <a:pt x="1239908" y="850058"/>
                  <a:pt x="1239908" y="834402"/>
                </a:cubicBezTo>
                <a:cubicBezTo>
                  <a:pt x="1239908" y="825278"/>
                  <a:pt x="1238045" y="816906"/>
                  <a:pt x="1234320" y="809288"/>
                </a:cubicBezTo>
                <a:cubicBezTo>
                  <a:pt x="1230595" y="801670"/>
                  <a:pt x="1225676" y="795746"/>
                  <a:pt x="1219565" y="791518"/>
                </a:cubicBezTo>
                <a:cubicBezTo>
                  <a:pt x="1213454" y="787292"/>
                  <a:pt x="1205877" y="784424"/>
                  <a:pt x="1196836" y="782916"/>
                </a:cubicBezTo>
                <a:cubicBezTo>
                  <a:pt x="1190390" y="781744"/>
                  <a:pt x="1181056" y="781158"/>
                  <a:pt x="1168833" y="781158"/>
                </a:cubicBezTo>
                <a:close/>
                <a:moveTo>
                  <a:pt x="861266" y="781158"/>
                </a:moveTo>
                <a:lnTo>
                  <a:pt x="861266" y="965250"/>
                </a:lnTo>
                <a:lnTo>
                  <a:pt x="927694" y="965250"/>
                </a:lnTo>
                <a:cubicBezTo>
                  <a:pt x="938829" y="965250"/>
                  <a:pt x="948686" y="964204"/>
                  <a:pt x="957267" y="962110"/>
                </a:cubicBezTo>
                <a:cubicBezTo>
                  <a:pt x="965848" y="960018"/>
                  <a:pt x="973173" y="956942"/>
                  <a:pt x="979242" y="952880"/>
                </a:cubicBezTo>
                <a:cubicBezTo>
                  <a:pt x="985312" y="948820"/>
                  <a:pt x="990900" y="943254"/>
                  <a:pt x="996007" y="936180"/>
                </a:cubicBezTo>
                <a:cubicBezTo>
                  <a:pt x="1001113" y="929106"/>
                  <a:pt x="1005299" y="920170"/>
                  <a:pt x="1008564" y="909370"/>
                </a:cubicBezTo>
                <a:cubicBezTo>
                  <a:pt x="1011829" y="898570"/>
                  <a:pt x="1013461" y="886180"/>
                  <a:pt x="1013461" y="872200"/>
                </a:cubicBezTo>
                <a:cubicBezTo>
                  <a:pt x="1013461" y="855792"/>
                  <a:pt x="1011054" y="841204"/>
                  <a:pt x="1006241" y="828438"/>
                </a:cubicBezTo>
                <a:cubicBezTo>
                  <a:pt x="1001427" y="815670"/>
                  <a:pt x="994165" y="805186"/>
                  <a:pt x="984454" y="796982"/>
                </a:cubicBezTo>
                <a:cubicBezTo>
                  <a:pt x="977003" y="790618"/>
                  <a:pt x="968004" y="786224"/>
                  <a:pt x="957455" y="783796"/>
                </a:cubicBezTo>
                <a:cubicBezTo>
                  <a:pt x="949921" y="782038"/>
                  <a:pt x="938996" y="781158"/>
                  <a:pt x="924681" y="781158"/>
                </a:cubicBezTo>
                <a:close/>
                <a:moveTo>
                  <a:pt x="740297" y="781158"/>
                </a:moveTo>
                <a:lnTo>
                  <a:pt x="669599" y="965250"/>
                </a:lnTo>
                <a:lnTo>
                  <a:pt x="695467" y="965250"/>
                </a:lnTo>
                <a:lnTo>
                  <a:pt x="715684" y="909496"/>
                </a:lnTo>
                <a:lnTo>
                  <a:pt x="792661" y="909496"/>
                </a:lnTo>
                <a:lnTo>
                  <a:pt x="814134" y="965250"/>
                </a:lnTo>
                <a:lnTo>
                  <a:pt x="841886" y="965250"/>
                </a:lnTo>
                <a:lnTo>
                  <a:pt x="766541" y="781158"/>
                </a:lnTo>
                <a:close/>
                <a:moveTo>
                  <a:pt x="299668" y="781158"/>
                </a:moveTo>
                <a:lnTo>
                  <a:pt x="299668" y="965250"/>
                </a:lnTo>
                <a:lnTo>
                  <a:pt x="324029" y="965250"/>
                </a:lnTo>
                <a:lnTo>
                  <a:pt x="324029" y="883502"/>
                </a:lnTo>
                <a:lnTo>
                  <a:pt x="352283" y="883502"/>
                </a:lnTo>
                <a:cubicBezTo>
                  <a:pt x="358562" y="883502"/>
                  <a:pt x="363082" y="883794"/>
                  <a:pt x="365845" y="884380"/>
                </a:cubicBezTo>
                <a:cubicBezTo>
                  <a:pt x="369612" y="885302"/>
                  <a:pt x="373317" y="886934"/>
                  <a:pt x="376958" y="889278"/>
                </a:cubicBezTo>
                <a:cubicBezTo>
                  <a:pt x="380600" y="891622"/>
                  <a:pt x="384723" y="895724"/>
                  <a:pt x="389327" y="901584"/>
                </a:cubicBezTo>
                <a:cubicBezTo>
                  <a:pt x="393932" y="907444"/>
                  <a:pt x="399792" y="915900"/>
                  <a:pt x="406908" y="926950"/>
                </a:cubicBezTo>
                <a:lnTo>
                  <a:pt x="431269" y="965250"/>
                </a:lnTo>
                <a:lnTo>
                  <a:pt x="461909" y="965250"/>
                </a:lnTo>
                <a:lnTo>
                  <a:pt x="429888" y="915146"/>
                </a:lnTo>
                <a:cubicBezTo>
                  <a:pt x="423525" y="905352"/>
                  <a:pt x="416786" y="897190"/>
                  <a:pt x="409670" y="890660"/>
                </a:cubicBezTo>
                <a:cubicBezTo>
                  <a:pt x="406322" y="887646"/>
                  <a:pt x="401424" y="884590"/>
                  <a:pt x="394978" y="881492"/>
                </a:cubicBezTo>
                <a:cubicBezTo>
                  <a:pt x="412642" y="879064"/>
                  <a:pt x="425702" y="873372"/>
                  <a:pt x="434157" y="864414"/>
                </a:cubicBezTo>
                <a:cubicBezTo>
                  <a:pt x="442612" y="855456"/>
                  <a:pt x="446840" y="844448"/>
                  <a:pt x="446840" y="831388"/>
                </a:cubicBezTo>
                <a:cubicBezTo>
                  <a:pt x="446840" y="821258"/>
                  <a:pt x="444287" y="812008"/>
                  <a:pt x="439180" y="803636"/>
                </a:cubicBezTo>
                <a:cubicBezTo>
                  <a:pt x="434073" y="795266"/>
                  <a:pt x="427251" y="789426"/>
                  <a:pt x="418712" y="786120"/>
                </a:cubicBezTo>
                <a:cubicBezTo>
                  <a:pt x="410173" y="782812"/>
                  <a:pt x="397699" y="781158"/>
                  <a:pt x="381291" y="781158"/>
                </a:cubicBezTo>
                <a:close/>
                <a:moveTo>
                  <a:pt x="126836" y="781158"/>
                </a:moveTo>
                <a:lnTo>
                  <a:pt x="126836" y="965250"/>
                </a:lnTo>
                <a:lnTo>
                  <a:pt x="197032" y="965250"/>
                </a:lnTo>
                <a:cubicBezTo>
                  <a:pt x="208752" y="965250"/>
                  <a:pt x="218652" y="964224"/>
                  <a:pt x="226730" y="962174"/>
                </a:cubicBezTo>
                <a:cubicBezTo>
                  <a:pt x="234809" y="960122"/>
                  <a:pt x="241527" y="957088"/>
                  <a:pt x="246885" y="953070"/>
                </a:cubicBezTo>
                <a:cubicBezTo>
                  <a:pt x="252243" y="949052"/>
                  <a:pt x="256742" y="943338"/>
                  <a:pt x="260384" y="935928"/>
                </a:cubicBezTo>
                <a:cubicBezTo>
                  <a:pt x="264026" y="928520"/>
                  <a:pt x="265846" y="920504"/>
                  <a:pt x="265846" y="911882"/>
                </a:cubicBezTo>
                <a:cubicBezTo>
                  <a:pt x="265846" y="901166"/>
                  <a:pt x="262854" y="891874"/>
                  <a:pt x="256868" y="884004"/>
                </a:cubicBezTo>
                <a:cubicBezTo>
                  <a:pt x="250882" y="876134"/>
                  <a:pt x="242322" y="870568"/>
                  <a:pt x="231188" y="867302"/>
                </a:cubicBezTo>
                <a:cubicBezTo>
                  <a:pt x="239811" y="863032"/>
                  <a:pt x="246257" y="857424"/>
                  <a:pt x="250526" y="850476"/>
                </a:cubicBezTo>
                <a:cubicBezTo>
                  <a:pt x="254796" y="843528"/>
                  <a:pt x="256931" y="836118"/>
                  <a:pt x="256931" y="828250"/>
                </a:cubicBezTo>
                <a:cubicBezTo>
                  <a:pt x="256931" y="819794"/>
                  <a:pt x="254524" y="811694"/>
                  <a:pt x="249710" y="803950"/>
                </a:cubicBezTo>
                <a:cubicBezTo>
                  <a:pt x="244897" y="796206"/>
                  <a:pt x="238241" y="790472"/>
                  <a:pt x="229744" y="786746"/>
                </a:cubicBezTo>
                <a:cubicBezTo>
                  <a:pt x="221247" y="783022"/>
                  <a:pt x="209966" y="781158"/>
                  <a:pt x="195902" y="781158"/>
                </a:cubicBezTo>
                <a:close/>
                <a:moveTo>
                  <a:pt x="1715381" y="778020"/>
                </a:moveTo>
                <a:cubicBezTo>
                  <a:pt x="1702991" y="778020"/>
                  <a:pt x="1691731" y="780112"/>
                  <a:pt x="1681602" y="784298"/>
                </a:cubicBezTo>
                <a:cubicBezTo>
                  <a:pt x="1671472" y="788484"/>
                  <a:pt x="1663770" y="794616"/>
                  <a:pt x="1658496" y="802694"/>
                </a:cubicBezTo>
                <a:cubicBezTo>
                  <a:pt x="1653222" y="810774"/>
                  <a:pt x="1650585" y="819458"/>
                  <a:pt x="1650585" y="828752"/>
                </a:cubicBezTo>
                <a:cubicBezTo>
                  <a:pt x="1650585" y="837206"/>
                  <a:pt x="1652741" y="844846"/>
                  <a:pt x="1657052" y="851668"/>
                </a:cubicBezTo>
                <a:cubicBezTo>
                  <a:pt x="1661363" y="858492"/>
                  <a:pt x="1667914" y="864204"/>
                  <a:pt x="1676704" y="868810"/>
                </a:cubicBezTo>
                <a:cubicBezTo>
                  <a:pt x="1683485" y="872410"/>
                  <a:pt x="1695331" y="876240"/>
                  <a:pt x="1712242" y="880300"/>
                </a:cubicBezTo>
                <a:cubicBezTo>
                  <a:pt x="1729152" y="884360"/>
                  <a:pt x="1740077" y="887352"/>
                  <a:pt x="1745016" y="889278"/>
                </a:cubicBezTo>
                <a:cubicBezTo>
                  <a:pt x="1752718" y="892208"/>
                  <a:pt x="1758244" y="895828"/>
                  <a:pt x="1761592" y="900140"/>
                </a:cubicBezTo>
                <a:cubicBezTo>
                  <a:pt x="1764941" y="904452"/>
                  <a:pt x="1766615" y="909496"/>
                  <a:pt x="1766615" y="915272"/>
                </a:cubicBezTo>
                <a:cubicBezTo>
                  <a:pt x="1766615" y="920964"/>
                  <a:pt x="1764878" y="926218"/>
                  <a:pt x="1761404" y="931032"/>
                </a:cubicBezTo>
                <a:cubicBezTo>
                  <a:pt x="1757930" y="935844"/>
                  <a:pt x="1752635" y="939632"/>
                  <a:pt x="1745519" y="942396"/>
                </a:cubicBezTo>
                <a:cubicBezTo>
                  <a:pt x="1738403" y="945158"/>
                  <a:pt x="1730199" y="946540"/>
                  <a:pt x="1720906" y="946540"/>
                </a:cubicBezTo>
                <a:cubicBezTo>
                  <a:pt x="1710442" y="946540"/>
                  <a:pt x="1701024" y="944718"/>
                  <a:pt x="1692652" y="941078"/>
                </a:cubicBezTo>
                <a:cubicBezTo>
                  <a:pt x="1684281" y="937436"/>
                  <a:pt x="1678107" y="932664"/>
                  <a:pt x="1674130" y="926762"/>
                </a:cubicBezTo>
                <a:cubicBezTo>
                  <a:pt x="1670154" y="920860"/>
                  <a:pt x="1667621" y="913304"/>
                  <a:pt x="1666533" y="904096"/>
                </a:cubicBezTo>
                <a:lnTo>
                  <a:pt x="1643553" y="906104"/>
                </a:lnTo>
                <a:cubicBezTo>
                  <a:pt x="1643888" y="918412"/>
                  <a:pt x="1647257" y="929440"/>
                  <a:pt x="1653662" y="939194"/>
                </a:cubicBezTo>
                <a:cubicBezTo>
                  <a:pt x="1660066" y="948946"/>
                  <a:pt x="1668898" y="956250"/>
                  <a:pt x="1680158" y="961106"/>
                </a:cubicBezTo>
                <a:cubicBezTo>
                  <a:pt x="1691417" y="965962"/>
                  <a:pt x="1705377" y="968390"/>
                  <a:pt x="1722037" y="968390"/>
                </a:cubicBezTo>
                <a:cubicBezTo>
                  <a:pt x="1735180" y="968390"/>
                  <a:pt x="1747005" y="965982"/>
                  <a:pt x="1757511" y="961168"/>
                </a:cubicBezTo>
                <a:cubicBezTo>
                  <a:pt x="1768017" y="956356"/>
                  <a:pt x="1776075" y="949616"/>
                  <a:pt x="1781684" y="940952"/>
                </a:cubicBezTo>
                <a:cubicBezTo>
                  <a:pt x="1787293" y="932286"/>
                  <a:pt x="1790097" y="923058"/>
                  <a:pt x="1790097" y="913262"/>
                </a:cubicBezTo>
                <a:cubicBezTo>
                  <a:pt x="1790097" y="903384"/>
                  <a:pt x="1787544" y="894656"/>
                  <a:pt x="1782437" y="887080"/>
                </a:cubicBezTo>
                <a:cubicBezTo>
                  <a:pt x="1777331" y="879504"/>
                  <a:pt x="1769420" y="873246"/>
                  <a:pt x="1758704" y="868308"/>
                </a:cubicBezTo>
                <a:cubicBezTo>
                  <a:pt x="1751337" y="864958"/>
                  <a:pt x="1737754" y="861044"/>
                  <a:pt x="1717955" y="856566"/>
                </a:cubicBezTo>
                <a:cubicBezTo>
                  <a:pt x="1698157" y="852088"/>
                  <a:pt x="1685913" y="847712"/>
                  <a:pt x="1681225" y="843444"/>
                </a:cubicBezTo>
                <a:cubicBezTo>
                  <a:pt x="1676453" y="839174"/>
                  <a:pt x="1674067" y="833732"/>
                  <a:pt x="1674067" y="827118"/>
                </a:cubicBezTo>
                <a:cubicBezTo>
                  <a:pt x="1674067" y="819500"/>
                  <a:pt x="1677437" y="812992"/>
                  <a:pt x="1684176" y="807592"/>
                </a:cubicBezTo>
                <a:cubicBezTo>
                  <a:pt x="1690915" y="802192"/>
                  <a:pt x="1701652" y="799492"/>
                  <a:pt x="1716386" y="799492"/>
                </a:cubicBezTo>
                <a:cubicBezTo>
                  <a:pt x="1730534" y="799492"/>
                  <a:pt x="1741228" y="802464"/>
                  <a:pt x="1748470" y="808408"/>
                </a:cubicBezTo>
                <a:cubicBezTo>
                  <a:pt x="1755711" y="814352"/>
                  <a:pt x="1759960" y="823142"/>
                  <a:pt x="1761216" y="834778"/>
                </a:cubicBezTo>
                <a:lnTo>
                  <a:pt x="1784572" y="833020"/>
                </a:lnTo>
                <a:cubicBezTo>
                  <a:pt x="1784154" y="822222"/>
                  <a:pt x="1781140" y="812552"/>
                  <a:pt x="1775531" y="804014"/>
                </a:cubicBezTo>
                <a:cubicBezTo>
                  <a:pt x="1769922" y="795474"/>
                  <a:pt x="1761906" y="789008"/>
                  <a:pt x="1751484" y="784612"/>
                </a:cubicBezTo>
                <a:cubicBezTo>
                  <a:pt x="1741061" y="780218"/>
                  <a:pt x="1729027" y="778020"/>
                  <a:pt x="1715381" y="778020"/>
                </a:cubicBezTo>
                <a:close/>
                <a:moveTo>
                  <a:pt x="1532560" y="777894"/>
                </a:moveTo>
                <a:cubicBezTo>
                  <a:pt x="1506608" y="777894"/>
                  <a:pt x="1485428" y="786538"/>
                  <a:pt x="1469019" y="803824"/>
                </a:cubicBezTo>
                <a:cubicBezTo>
                  <a:pt x="1452611" y="821112"/>
                  <a:pt x="1444407" y="845034"/>
                  <a:pt x="1444407" y="875590"/>
                </a:cubicBezTo>
                <a:cubicBezTo>
                  <a:pt x="1444407" y="891748"/>
                  <a:pt x="1447923" y="907068"/>
                  <a:pt x="1454955" y="921550"/>
                </a:cubicBezTo>
                <a:cubicBezTo>
                  <a:pt x="1461987" y="936034"/>
                  <a:pt x="1472326" y="947460"/>
                  <a:pt x="1485972" y="955832"/>
                </a:cubicBezTo>
                <a:cubicBezTo>
                  <a:pt x="1499618" y="964204"/>
                  <a:pt x="1515105" y="968390"/>
                  <a:pt x="1532434" y="968390"/>
                </a:cubicBezTo>
                <a:cubicBezTo>
                  <a:pt x="1548424" y="968390"/>
                  <a:pt x="1563325" y="964602"/>
                  <a:pt x="1577138" y="957024"/>
                </a:cubicBezTo>
                <a:cubicBezTo>
                  <a:pt x="1590951" y="949448"/>
                  <a:pt x="1601625" y="938294"/>
                  <a:pt x="1609160" y="923560"/>
                </a:cubicBezTo>
                <a:cubicBezTo>
                  <a:pt x="1616694" y="908826"/>
                  <a:pt x="1620461" y="892124"/>
                  <a:pt x="1620461" y="873456"/>
                </a:cubicBezTo>
                <a:cubicBezTo>
                  <a:pt x="1620461" y="855038"/>
                  <a:pt x="1616882" y="838568"/>
                  <a:pt x="1609725" y="824042"/>
                </a:cubicBezTo>
                <a:cubicBezTo>
                  <a:pt x="1602567" y="809518"/>
                  <a:pt x="1592165" y="798196"/>
                  <a:pt x="1578520" y="790074"/>
                </a:cubicBezTo>
                <a:cubicBezTo>
                  <a:pt x="1564874" y="781954"/>
                  <a:pt x="1549554" y="777894"/>
                  <a:pt x="1532560" y="777894"/>
                </a:cubicBezTo>
                <a:close/>
                <a:moveTo>
                  <a:pt x="570535" y="777894"/>
                </a:moveTo>
                <a:cubicBezTo>
                  <a:pt x="544583" y="777894"/>
                  <a:pt x="523403" y="786538"/>
                  <a:pt x="506995" y="803824"/>
                </a:cubicBezTo>
                <a:cubicBezTo>
                  <a:pt x="490586" y="821112"/>
                  <a:pt x="482382" y="845034"/>
                  <a:pt x="482382" y="875590"/>
                </a:cubicBezTo>
                <a:cubicBezTo>
                  <a:pt x="482382" y="891748"/>
                  <a:pt x="485898" y="907068"/>
                  <a:pt x="492930" y="921550"/>
                </a:cubicBezTo>
                <a:cubicBezTo>
                  <a:pt x="499962" y="936034"/>
                  <a:pt x="510301" y="947460"/>
                  <a:pt x="523947" y="955832"/>
                </a:cubicBezTo>
                <a:cubicBezTo>
                  <a:pt x="537593" y="964204"/>
                  <a:pt x="553080" y="968390"/>
                  <a:pt x="570409" y="968390"/>
                </a:cubicBezTo>
                <a:cubicBezTo>
                  <a:pt x="586399" y="968390"/>
                  <a:pt x="601300" y="964602"/>
                  <a:pt x="615113" y="957024"/>
                </a:cubicBezTo>
                <a:cubicBezTo>
                  <a:pt x="628927" y="949448"/>
                  <a:pt x="639600" y="938294"/>
                  <a:pt x="647135" y="923560"/>
                </a:cubicBezTo>
                <a:cubicBezTo>
                  <a:pt x="654669" y="908826"/>
                  <a:pt x="658436" y="892124"/>
                  <a:pt x="658436" y="873456"/>
                </a:cubicBezTo>
                <a:cubicBezTo>
                  <a:pt x="658436" y="855038"/>
                  <a:pt x="654858" y="838568"/>
                  <a:pt x="647700" y="824042"/>
                </a:cubicBezTo>
                <a:cubicBezTo>
                  <a:pt x="640542" y="809518"/>
                  <a:pt x="630140" y="798196"/>
                  <a:pt x="616495" y="790074"/>
                </a:cubicBezTo>
                <a:cubicBezTo>
                  <a:pt x="602849" y="781954"/>
                  <a:pt x="587529" y="777894"/>
                  <a:pt x="570535" y="777894"/>
                </a:cubicBezTo>
                <a:close/>
                <a:moveTo>
                  <a:pt x="1809553" y="498084"/>
                </a:moveTo>
                <a:lnTo>
                  <a:pt x="1848230" y="498084"/>
                </a:lnTo>
                <a:cubicBezTo>
                  <a:pt x="1862713" y="498084"/>
                  <a:pt x="1873219" y="499338"/>
                  <a:pt x="1879749" y="501850"/>
                </a:cubicBezTo>
                <a:cubicBezTo>
                  <a:pt x="1888790" y="505366"/>
                  <a:pt x="1896471" y="512294"/>
                  <a:pt x="1902792" y="522632"/>
                </a:cubicBezTo>
                <a:cubicBezTo>
                  <a:pt x="1909112" y="532972"/>
                  <a:pt x="1912272" y="547768"/>
                  <a:pt x="1912272" y="567024"/>
                </a:cubicBezTo>
                <a:cubicBezTo>
                  <a:pt x="1912272" y="580920"/>
                  <a:pt x="1910661" y="592744"/>
                  <a:pt x="1907438" y="602498"/>
                </a:cubicBezTo>
                <a:cubicBezTo>
                  <a:pt x="1904215" y="612250"/>
                  <a:pt x="1899715" y="620016"/>
                  <a:pt x="1893939" y="625792"/>
                </a:cubicBezTo>
                <a:cubicBezTo>
                  <a:pt x="1889837" y="629894"/>
                  <a:pt x="1884332" y="633074"/>
                  <a:pt x="1877426" y="635336"/>
                </a:cubicBezTo>
                <a:cubicBezTo>
                  <a:pt x="1870519" y="637596"/>
                  <a:pt x="1860996" y="638726"/>
                  <a:pt x="1848858" y="638726"/>
                </a:cubicBezTo>
                <a:lnTo>
                  <a:pt x="1809553" y="638726"/>
                </a:lnTo>
                <a:close/>
                <a:moveTo>
                  <a:pt x="514153" y="498084"/>
                </a:moveTo>
                <a:lnTo>
                  <a:pt x="561243" y="498084"/>
                </a:lnTo>
                <a:cubicBezTo>
                  <a:pt x="572294" y="498084"/>
                  <a:pt x="579870" y="498628"/>
                  <a:pt x="583972" y="499716"/>
                </a:cubicBezTo>
                <a:cubicBezTo>
                  <a:pt x="590335" y="501474"/>
                  <a:pt x="595462" y="505094"/>
                  <a:pt x="599355" y="510578"/>
                </a:cubicBezTo>
                <a:cubicBezTo>
                  <a:pt x="603248" y="516062"/>
                  <a:pt x="605194" y="522654"/>
                  <a:pt x="605194" y="530356"/>
                </a:cubicBezTo>
                <a:cubicBezTo>
                  <a:pt x="605194" y="540988"/>
                  <a:pt x="601887" y="549234"/>
                  <a:pt x="595274" y="555094"/>
                </a:cubicBezTo>
                <a:cubicBezTo>
                  <a:pt x="588660" y="560954"/>
                  <a:pt x="577484" y="563884"/>
                  <a:pt x="561746" y="563884"/>
                </a:cubicBezTo>
                <a:lnTo>
                  <a:pt x="514153" y="563884"/>
                </a:lnTo>
                <a:close/>
                <a:moveTo>
                  <a:pt x="1495804" y="495698"/>
                </a:moveTo>
                <a:cubicBezTo>
                  <a:pt x="1498650" y="505660"/>
                  <a:pt x="1503003" y="518384"/>
                  <a:pt x="1508863" y="533872"/>
                </a:cubicBezTo>
                <a:lnTo>
                  <a:pt x="1528076" y="584854"/>
                </a:lnTo>
                <a:lnTo>
                  <a:pt x="1465666" y="584854"/>
                </a:lnTo>
                <a:lnTo>
                  <a:pt x="1485883" y="530858"/>
                </a:lnTo>
                <a:cubicBezTo>
                  <a:pt x="1490153" y="519222"/>
                  <a:pt x="1493460" y="507502"/>
                  <a:pt x="1495804" y="495698"/>
                </a:cubicBezTo>
                <a:close/>
                <a:moveTo>
                  <a:pt x="695704" y="495698"/>
                </a:moveTo>
                <a:cubicBezTo>
                  <a:pt x="698550" y="505660"/>
                  <a:pt x="702903" y="518384"/>
                  <a:pt x="708763" y="533872"/>
                </a:cubicBezTo>
                <a:lnTo>
                  <a:pt x="727976" y="584854"/>
                </a:lnTo>
                <a:lnTo>
                  <a:pt x="665566" y="584854"/>
                </a:lnTo>
                <a:lnTo>
                  <a:pt x="685784" y="530858"/>
                </a:lnTo>
                <a:cubicBezTo>
                  <a:pt x="690053" y="519222"/>
                  <a:pt x="693360" y="507502"/>
                  <a:pt x="695704" y="495698"/>
                </a:cubicBezTo>
                <a:close/>
                <a:moveTo>
                  <a:pt x="381379" y="495698"/>
                </a:moveTo>
                <a:cubicBezTo>
                  <a:pt x="384225" y="505660"/>
                  <a:pt x="388578" y="518384"/>
                  <a:pt x="394439" y="533872"/>
                </a:cubicBezTo>
                <a:lnTo>
                  <a:pt x="413651" y="584854"/>
                </a:lnTo>
                <a:lnTo>
                  <a:pt x="351241" y="584854"/>
                </a:lnTo>
                <a:lnTo>
                  <a:pt x="371459" y="530858"/>
                </a:lnTo>
                <a:cubicBezTo>
                  <a:pt x="375728" y="519222"/>
                  <a:pt x="379035" y="507502"/>
                  <a:pt x="381379" y="495698"/>
                </a:cubicBezTo>
                <a:close/>
                <a:moveTo>
                  <a:pt x="1785191" y="476358"/>
                </a:moveTo>
                <a:lnTo>
                  <a:pt x="1785191" y="660450"/>
                </a:lnTo>
                <a:lnTo>
                  <a:pt x="1851619" y="660450"/>
                </a:lnTo>
                <a:cubicBezTo>
                  <a:pt x="1862753" y="660450"/>
                  <a:pt x="1872611" y="659404"/>
                  <a:pt x="1881192" y="657310"/>
                </a:cubicBezTo>
                <a:cubicBezTo>
                  <a:pt x="1889773" y="655218"/>
                  <a:pt x="1897098" y="652142"/>
                  <a:pt x="1903167" y="648080"/>
                </a:cubicBezTo>
                <a:cubicBezTo>
                  <a:pt x="1909237" y="644020"/>
                  <a:pt x="1914825" y="638454"/>
                  <a:pt x="1919931" y="631380"/>
                </a:cubicBezTo>
                <a:cubicBezTo>
                  <a:pt x="1925038" y="624306"/>
                  <a:pt x="1929224" y="615370"/>
                  <a:pt x="1932489" y="604570"/>
                </a:cubicBezTo>
                <a:cubicBezTo>
                  <a:pt x="1935754" y="593770"/>
                  <a:pt x="1937386" y="581380"/>
                  <a:pt x="1937386" y="567400"/>
                </a:cubicBezTo>
                <a:cubicBezTo>
                  <a:pt x="1937386" y="550992"/>
                  <a:pt x="1934979" y="536404"/>
                  <a:pt x="1930166" y="523638"/>
                </a:cubicBezTo>
                <a:cubicBezTo>
                  <a:pt x="1925352" y="510870"/>
                  <a:pt x="1918090" y="500386"/>
                  <a:pt x="1908379" y="492182"/>
                </a:cubicBezTo>
                <a:cubicBezTo>
                  <a:pt x="1900928" y="485818"/>
                  <a:pt x="1891928" y="481424"/>
                  <a:pt x="1881380" y="478996"/>
                </a:cubicBezTo>
                <a:cubicBezTo>
                  <a:pt x="1873846" y="477238"/>
                  <a:pt x="1862921" y="476358"/>
                  <a:pt x="1848606" y="476358"/>
                </a:cubicBezTo>
                <a:close/>
                <a:moveTo>
                  <a:pt x="1603965" y="476358"/>
                </a:moveTo>
                <a:lnTo>
                  <a:pt x="1603965" y="660450"/>
                </a:lnTo>
                <a:lnTo>
                  <a:pt x="1627321" y="660450"/>
                </a:lnTo>
                <a:lnTo>
                  <a:pt x="1627321" y="515790"/>
                </a:lnTo>
                <a:lnTo>
                  <a:pt x="1724013" y="660450"/>
                </a:lnTo>
                <a:lnTo>
                  <a:pt x="1749002" y="660450"/>
                </a:lnTo>
                <a:lnTo>
                  <a:pt x="1749002" y="476358"/>
                </a:lnTo>
                <a:lnTo>
                  <a:pt x="1725646" y="476358"/>
                </a:lnTo>
                <a:lnTo>
                  <a:pt x="1725646" y="620894"/>
                </a:lnTo>
                <a:lnTo>
                  <a:pt x="1628954" y="476358"/>
                </a:lnTo>
                <a:close/>
                <a:moveTo>
                  <a:pt x="1483246" y="476358"/>
                </a:moveTo>
                <a:lnTo>
                  <a:pt x="1412548" y="660450"/>
                </a:lnTo>
                <a:lnTo>
                  <a:pt x="1438417" y="660450"/>
                </a:lnTo>
                <a:lnTo>
                  <a:pt x="1458634" y="604696"/>
                </a:lnTo>
                <a:lnTo>
                  <a:pt x="1535611" y="604696"/>
                </a:lnTo>
                <a:lnTo>
                  <a:pt x="1557084" y="660450"/>
                </a:lnTo>
                <a:lnTo>
                  <a:pt x="1584836" y="660450"/>
                </a:lnTo>
                <a:lnTo>
                  <a:pt x="1509491" y="476358"/>
                </a:lnTo>
                <a:close/>
                <a:moveTo>
                  <a:pt x="1204129" y="476358"/>
                </a:moveTo>
                <a:lnTo>
                  <a:pt x="1275078" y="582468"/>
                </a:lnTo>
                <a:lnTo>
                  <a:pt x="1275078" y="660450"/>
                </a:lnTo>
                <a:lnTo>
                  <a:pt x="1299439" y="660450"/>
                </a:lnTo>
                <a:lnTo>
                  <a:pt x="1299439" y="582468"/>
                </a:lnTo>
                <a:lnTo>
                  <a:pt x="1372900" y="476358"/>
                </a:lnTo>
                <a:lnTo>
                  <a:pt x="1344520" y="476358"/>
                </a:lnTo>
                <a:lnTo>
                  <a:pt x="1308857" y="530482"/>
                </a:lnTo>
                <a:cubicBezTo>
                  <a:pt x="1300988" y="542536"/>
                  <a:pt x="1294291" y="553378"/>
                  <a:pt x="1288765" y="563004"/>
                </a:cubicBezTo>
                <a:cubicBezTo>
                  <a:pt x="1282989" y="552624"/>
                  <a:pt x="1276752" y="542244"/>
                  <a:pt x="1270055" y="531862"/>
                </a:cubicBezTo>
                <a:lnTo>
                  <a:pt x="1233764" y="476358"/>
                </a:lnTo>
                <a:close/>
                <a:moveTo>
                  <a:pt x="1057003" y="476358"/>
                </a:moveTo>
                <a:lnTo>
                  <a:pt x="1057003" y="498084"/>
                </a:lnTo>
                <a:lnTo>
                  <a:pt x="1117655" y="498084"/>
                </a:lnTo>
                <a:lnTo>
                  <a:pt x="1117655" y="660450"/>
                </a:lnTo>
                <a:lnTo>
                  <a:pt x="1142016" y="660450"/>
                </a:lnTo>
                <a:lnTo>
                  <a:pt x="1142016" y="498084"/>
                </a:lnTo>
                <a:lnTo>
                  <a:pt x="1202919" y="498084"/>
                </a:lnTo>
                <a:lnTo>
                  <a:pt x="1202919" y="476358"/>
                </a:lnTo>
                <a:close/>
                <a:moveTo>
                  <a:pt x="998760" y="476358"/>
                </a:moveTo>
                <a:lnTo>
                  <a:pt x="998760" y="660450"/>
                </a:lnTo>
                <a:lnTo>
                  <a:pt x="1023121" y="660450"/>
                </a:lnTo>
                <a:lnTo>
                  <a:pt x="1023121" y="476358"/>
                </a:lnTo>
                <a:close/>
                <a:moveTo>
                  <a:pt x="683147" y="476358"/>
                </a:moveTo>
                <a:lnTo>
                  <a:pt x="612449" y="660450"/>
                </a:lnTo>
                <a:lnTo>
                  <a:pt x="638317" y="660450"/>
                </a:lnTo>
                <a:lnTo>
                  <a:pt x="658534" y="604696"/>
                </a:lnTo>
                <a:lnTo>
                  <a:pt x="735511" y="604696"/>
                </a:lnTo>
                <a:lnTo>
                  <a:pt x="756984" y="660450"/>
                </a:lnTo>
                <a:lnTo>
                  <a:pt x="784736" y="660450"/>
                </a:lnTo>
                <a:lnTo>
                  <a:pt x="709391" y="476358"/>
                </a:lnTo>
                <a:close/>
                <a:moveTo>
                  <a:pt x="489791" y="476358"/>
                </a:moveTo>
                <a:lnTo>
                  <a:pt x="489791" y="660450"/>
                </a:lnTo>
                <a:lnTo>
                  <a:pt x="514152" y="660450"/>
                </a:lnTo>
                <a:lnTo>
                  <a:pt x="514152" y="585608"/>
                </a:lnTo>
                <a:lnTo>
                  <a:pt x="561368" y="585608"/>
                </a:lnTo>
                <a:cubicBezTo>
                  <a:pt x="587404" y="585608"/>
                  <a:pt x="605402" y="580188"/>
                  <a:pt x="615365" y="569346"/>
                </a:cubicBezTo>
                <a:cubicBezTo>
                  <a:pt x="625327" y="558506"/>
                  <a:pt x="630308" y="545256"/>
                  <a:pt x="630308" y="529602"/>
                </a:cubicBezTo>
                <a:cubicBezTo>
                  <a:pt x="630308" y="520478"/>
                  <a:pt x="628445" y="512106"/>
                  <a:pt x="624720" y="504488"/>
                </a:cubicBezTo>
                <a:cubicBezTo>
                  <a:pt x="620995" y="496870"/>
                  <a:pt x="616076" y="490946"/>
                  <a:pt x="609965" y="486718"/>
                </a:cubicBezTo>
                <a:cubicBezTo>
                  <a:pt x="603854" y="482492"/>
                  <a:pt x="596277" y="479624"/>
                  <a:pt x="587236" y="478116"/>
                </a:cubicBezTo>
                <a:cubicBezTo>
                  <a:pt x="580790" y="476944"/>
                  <a:pt x="571456" y="476358"/>
                  <a:pt x="559233" y="476358"/>
                </a:cubicBezTo>
                <a:close/>
                <a:moveTo>
                  <a:pt x="368822" y="476358"/>
                </a:moveTo>
                <a:lnTo>
                  <a:pt x="298124" y="660450"/>
                </a:lnTo>
                <a:lnTo>
                  <a:pt x="323992" y="660450"/>
                </a:lnTo>
                <a:lnTo>
                  <a:pt x="344209" y="604696"/>
                </a:lnTo>
                <a:lnTo>
                  <a:pt x="421186" y="604696"/>
                </a:lnTo>
                <a:lnTo>
                  <a:pt x="442659" y="660450"/>
                </a:lnTo>
                <a:lnTo>
                  <a:pt x="470411" y="660450"/>
                </a:lnTo>
                <a:lnTo>
                  <a:pt x="395066" y="476358"/>
                </a:lnTo>
                <a:close/>
                <a:moveTo>
                  <a:pt x="883981" y="473220"/>
                </a:moveTo>
                <a:cubicBezTo>
                  <a:pt x="867740" y="473220"/>
                  <a:pt x="852859" y="476924"/>
                  <a:pt x="839339" y="484332"/>
                </a:cubicBezTo>
                <a:cubicBezTo>
                  <a:pt x="825819" y="491742"/>
                  <a:pt x="815397" y="502582"/>
                  <a:pt x="808071" y="516856"/>
                </a:cubicBezTo>
                <a:cubicBezTo>
                  <a:pt x="800746" y="531130"/>
                  <a:pt x="797084" y="547852"/>
                  <a:pt x="797084" y="567024"/>
                </a:cubicBezTo>
                <a:cubicBezTo>
                  <a:pt x="797084" y="584604"/>
                  <a:pt x="800328" y="601054"/>
                  <a:pt x="806816" y="616374"/>
                </a:cubicBezTo>
                <a:cubicBezTo>
                  <a:pt x="813304" y="631694"/>
                  <a:pt x="822764" y="643392"/>
                  <a:pt x="835195" y="651472"/>
                </a:cubicBezTo>
                <a:cubicBezTo>
                  <a:pt x="847627" y="659550"/>
                  <a:pt x="863763" y="663590"/>
                  <a:pt x="883604" y="663590"/>
                </a:cubicBezTo>
                <a:cubicBezTo>
                  <a:pt x="902775" y="663590"/>
                  <a:pt x="918995" y="658336"/>
                  <a:pt x="932264" y="647830"/>
                </a:cubicBezTo>
                <a:cubicBezTo>
                  <a:pt x="945533" y="637324"/>
                  <a:pt x="954721" y="622066"/>
                  <a:pt x="959827" y="602058"/>
                </a:cubicBezTo>
                <a:lnTo>
                  <a:pt x="935466" y="595906"/>
                </a:lnTo>
                <a:cubicBezTo>
                  <a:pt x="932117" y="611392"/>
                  <a:pt x="925713" y="623070"/>
                  <a:pt x="916253" y="630940"/>
                </a:cubicBezTo>
                <a:cubicBezTo>
                  <a:pt x="906793" y="638810"/>
                  <a:pt x="895241" y="642744"/>
                  <a:pt x="881595" y="642744"/>
                </a:cubicBezTo>
                <a:cubicBezTo>
                  <a:pt x="870377" y="642744"/>
                  <a:pt x="859954" y="639856"/>
                  <a:pt x="850327" y="634080"/>
                </a:cubicBezTo>
                <a:cubicBezTo>
                  <a:pt x="840700" y="628304"/>
                  <a:pt x="833605" y="619576"/>
                  <a:pt x="829042" y="607898"/>
                </a:cubicBezTo>
                <a:cubicBezTo>
                  <a:pt x="824480" y="596220"/>
                  <a:pt x="822199" y="582552"/>
                  <a:pt x="822199" y="566898"/>
                </a:cubicBezTo>
                <a:cubicBezTo>
                  <a:pt x="822199" y="554758"/>
                  <a:pt x="824124" y="542976"/>
                  <a:pt x="827975" y="531548"/>
                </a:cubicBezTo>
                <a:cubicBezTo>
                  <a:pt x="831826" y="520122"/>
                  <a:pt x="838502" y="511018"/>
                  <a:pt x="848004" y="504236"/>
                </a:cubicBezTo>
                <a:cubicBezTo>
                  <a:pt x="857506" y="497456"/>
                  <a:pt x="869331" y="494064"/>
                  <a:pt x="883478" y="494064"/>
                </a:cubicBezTo>
                <a:cubicBezTo>
                  <a:pt x="895785" y="494064"/>
                  <a:pt x="905998" y="497120"/>
                  <a:pt x="914118" y="503232"/>
                </a:cubicBezTo>
                <a:cubicBezTo>
                  <a:pt x="922239" y="509342"/>
                  <a:pt x="928434" y="519096"/>
                  <a:pt x="932703" y="532490"/>
                </a:cubicBezTo>
                <a:lnTo>
                  <a:pt x="956688" y="526840"/>
                </a:lnTo>
                <a:cubicBezTo>
                  <a:pt x="951749" y="509846"/>
                  <a:pt x="943000" y="496660"/>
                  <a:pt x="930443" y="487284"/>
                </a:cubicBezTo>
                <a:cubicBezTo>
                  <a:pt x="917886" y="477908"/>
                  <a:pt x="902398" y="473220"/>
                  <a:pt x="883981" y="473220"/>
                </a:cubicBezTo>
                <a:close/>
                <a:moveTo>
                  <a:pt x="207706" y="473220"/>
                </a:moveTo>
                <a:cubicBezTo>
                  <a:pt x="191465" y="473220"/>
                  <a:pt x="176584" y="476924"/>
                  <a:pt x="163064" y="484332"/>
                </a:cubicBezTo>
                <a:cubicBezTo>
                  <a:pt x="149544" y="491742"/>
                  <a:pt x="139122" y="502582"/>
                  <a:pt x="131796" y="516856"/>
                </a:cubicBezTo>
                <a:cubicBezTo>
                  <a:pt x="124471" y="531130"/>
                  <a:pt x="120809" y="547852"/>
                  <a:pt x="120809" y="567024"/>
                </a:cubicBezTo>
                <a:cubicBezTo>
                  <a:pt x="120809" y="584604"/>
                  <a:pt x="124053" y="601054"/>
                  <a:pt x="130541" y="616374"/>
                </a:cubicBezTo>
                <a:cubicBezTo>
                  <a:pt x="137029" y="631694"/>
                  <a:pt x="146489" y="643392"/>
                  <a:pt x="158920" y="651472"/>
                </a:cubicBezTo>
                <a:cubicBezTo>
                  <a:pt x="171352" y="659550"/>
                  <a:pt x="187488" y="663590"/>
                  <a:pt x="207329" y="663590"/>
                </a:cubicBezTo>
                <a:cubicBezTo>
                  <a:pt x="226500" y="663590"/>
                  <a:pt x="242720" y="658336"/>
                  <a:pt x="255989" y="647830"/>
                </a:cubicBezTo>
                <a:cubicBezTo>
                  <a:pt x="269258" y="637324"/>
                  <a:pt x="278446" y="622066"/>
                  <a:pt x="283552" y="602058"/>
                </a:cubicBezTo>
                <a:lnTo>
                  <a:pt x="259191" y="595906"/>
                </a:lnTo>
                <a:cubicBezTo>
                  <a:pt x="255842" y="611392"/>
                  <a:pt x="249438" y="623070"/>
                  <a:pt x="239978" y="630940"/>
                </a:cubicBezTo>
                <a:cubicBezTo>
                  <a:pt x="230518" y="638810"/>
                  <a:pt x="218966" y="642744"/>
                  <a:pt x="205320" y="642744"/>
                </a:cubicBezTo>
                <a:cubicBezTo>
                  <a:pt x="194102" y="642744"/>
                  <a:pt x="183679" y="639856"/>
                  <a:pt x="174052" y="634080"/>
                </a:cubicBezTo>
                <a:cubicBezTo>
                  <a:pt x="164425" y="628304"/>
                  <a:pt x="157330" y="619576"/>
                  <a:pt x="152767" y="607898"/>
                </a:cubicBezTo>
                <a:cubicBezTo>
                  <a:pt x="148205" y="596220"/>
                  <a:pt x="145924" y="582552"/>
                  <a:pt x="145924" y="566898"/>
                </a:cubicBezTo>
                <a:cubicBezTo>
                  <a:pt x="145924" y="554758"/>
                  <a:pt x="147849" y="542976"/>
                  <a:pt x="151700" y="531548"/>
                </a:cubicBezTo>
                <a:cubicBezTo>
                  <a:pt x="155551" y="520122"/>
                  <a:pt x="162227" y="511018"/>
                  <a:pt x="171729" y="504236"/>
                </a:cubicBezTo>
                <a:cubicBezTo>
                  <a:pt x="181231" y="497456"/>
                  <a:pt x="193056" y="494064"/>
                  <a:pt x="207204" y="494064"/>
                </a:cubicBezTo>
                <a:cubicBezTo>
                  <a:pt x="219510" y="494064"/>
                  <a:pt x="229723" y="497120"/>
                  <a:pt x="237844" y="503232"/>
                </a:cubicBezTo>
                <a:cubicBezTo>
                  <a:pt x="245964" y="509342"/>
                  <a:pt x="252159" y="519096"/>
                  <a:pt x="256428" y="532490"/>
                </a:cubicBezTo>
                <a:lnTo>
                  <a:pt x="280413" y="526840"/>
                </a:lnTo>
                <a:cubicBezTo>
                  <a:pt x="275474" y="509846"/>
                  <a:pt x="266725" y="496660"/>
                  <a:pt x="254168" y="487284"/>
                </a:cubicBezTo>
                <a:cubicBezTo>
                  <a:pt x="241611" y="477908"/>
                  <a:pt x="226123" y="473220"/>
                  <a:pt x="207706" y="473220"/>
                </a:cubicBezTo>
                <a:close/>
                <a:moveTo>
                  <a:pt x="1486079" y="191902"/>
                </a:moveTo>
                <a:lnTo>
                  <a:pt x="1544345" y="191902"/>
                </a:lnTo>
                <a:cubicBezTo>
                  <a:pt x="1557991" y="191902"/>
                  <a:pt x="1567974" y="194706"/>
                  <a:pt x="1574294" y="200316"/>
                </a:cubicBezTo>
                <a:cubicBezTo>
                  <a:pt x="1580615" y="205924"/>
                  <a:pt x="1583775" y="213082"/>
                  <a:pt x="1583775" y="221788"/>
                </a:cubicBezTo>
                <a:cubicBezTo>
                  <a:pt x="1583775" y="227732"/>
                  <a:pt x="1582143" y="233236"/>
                  <a:pt x="1578878" y="238302"/>
                </a:cubicBezTo>
                <a:cubicBezTo>
                  <a:pt x="1575613" y="243366"/>
                  <a:pt x="1570841" y="247050"/>
                  <a:pt x="1564562" y="249352"/>
                </a:cubicBezTo>
                <a:cubicBezTo>
                  <a:pt x="1558284" y="251654"/>
                  <a:pt x="1549577" y="252806"/>
                  <a:pt x="1538443" y="252806"/>
                </a:cubicBezTo>
                <a:lnTo>
                  <a:pt x="1486079" y="252806"/>
                </a:lnTo>
                <a:close/>
                <a:moveTo>
                  <a:pt x="1352929" y="190898"/>
                </a:moveTo>
                <a:cubicBezTo>
                  <a:pt x="1355775" y="200860"/>
                  <a:pt x="1360128" y="213584"/>
                  <a:pt x="1365988" y="229072"/>
                </a:cubicBezTo>
                <a:lnTo>
                  <a:pt x="1385201" y="280054"/>
                </a:lnTo>
                <a:lnTo>
                  <a:pt x="1322791" y="280054"/>
                </a:lnTo>
                <a:lnTo>
                  <a:pt x="1343008" y="226058"/>
                </a:lnTo>
                <a:cubicBezTo>
                  <a:pt x="1347278" y="214422"/>
                  <a:pt x="1350585" y="202702"/>
                  <a:pt x="1352929" y="190898"/>
                </a:cubicBezTo>
                <a:close/>
                <a:moveTo>
                  <a:pt x="829054" y="190898"/>
                </a:moveTo>
                <a:cubicBezTo>
                  <a:pt x="831900" y="200860"/>
                  <a:pt x="836254" y="213584"/>
                  <a:pt x="842114" y="229072"/>
                </a:cubicBezTo>
                <a:lnTo>
                  <a:pt x="861326" y="280054"/>
                </a:lnTo>
                <a:lnTo>
                  <a:pt x="798916" y="280054"/>
                </a:lnTo>
                <a:lnTo>
                  <a:pt x="819134" y="226058"/>
                </a:lnTo>
                <a:cubicBezTo>
                  <a:pt x="823403" y="214422"/>
                  <a:pt x="826710" y="202702"/>
                  <a:pt x="829054" y="190898"/>
                </a:cubicBezTo>
                <a:close/>
                <a:moveTo>
                  <a:pt x="380161" y="189264"/>
                </a:moveTo>
                <a:cubicBezTo>
                  <a:pt x="392300" y="189264"/>
                  <a:pt x="403246" y="192342"/>
                  <a:pt x="412999" y="198494"/>
                </a:cubicBezTo>
                <a:cubicBezTo>
                  <a:pt x="422752" y="204648"/>
                  <a:pt x="430161" y="213312"/>
                  <a:pt x="435225" y="224488"/>
                </a:cubicBezTo>
                <a:cubicBezTo>
                  <a:pt x="440290" y="235664"/>
                  <a:pt x="442823" y="248744"/>
                  <a:pt x="442823" y="263730"/>
                </a:cubicBezTo>
                <a:cubicBezTo>
                  <a:pt x="442823" y="287422"/>
                  <a:pt x="436900" y="305714"/>
                  <a:pt x="425054" y="318606"/>
                </a:cubicBezTo>
                <a:cubicBezTo>
                  <a:pt x="413208" y="331498"/>
                  <a:pt x="398118" y="337944"/>
                  <a:pt x="379785" y="337944"/>
                </a:cubicBezTo>
                <a:cubicBezTo>
                  <a:pt x="361786" y="337944"/>
                  <a:pt x="346822" y="331560"/>
                  <a:pt x="334892" y="318794"/>
                </a:cubicBezTo>
                <a:cubicBezTo>
                  <a:pt x="322963" y="306028"/>
                  <a:pt x="316998" y="288552"/>
                  <a:pt x="316998" y="266368"/>
                </a:cubicBezTo>
                <a:cubicBezTo>
                  <a:pt x="316998" y="238658"/>
                  <a:pt x="323214" y="218880"/>
                  <a:pt x="335645" y="207034"/>
                </a:cubicBezTo>
                <a:cubicBezTo>
                  <a:pt x="348077" y="195188"/>
                  <a:pt x="362916" y="189264"/>
                  <a:pt x="380161" y="189264"/>
                </a:cubicBezTo>
                <a:close/>
                <a:moveTo>
                  <a:pt x="1908765" y="171558"/>
                </a:moveTo>
                <a:lnTo>
                  <a:pt x="1908765" y="355650"/>
                </a:lnTo>
                <a:lnTo>
                  <a:pt x="1932121" y="355650"/>
                </a:lnTo>
                <a:lnTo>
                  <a:pt x="1932121" y="210990"/>
                </a:lnTo>
                <a:lnTo>
                  <a:pt x="2028813" y="355650"/>
                </a:lnTo>
                <a:lnTo>
                  <a:pt x="2053802" y="355650"/>
                </a:lnTo>
                <a:lnTo>
                  <a:pt x="2053802" y="171558"/>
                </a:lnTo>
                <a:lnTo>
                  <a:pt x="2030446" y="171558"/>
                </a:lnTo>
                <a:lnTo>
                  <a:pt x="2030446" y="316094"/>
                </a:lnTo>
                <a:lnTo>
                  <a:pt x="1933754" y="171558"/>
                </a:lnTo>
                <a:close/>
                <a:moveTo>
                  <a:pt x="1836960" y="171558"/>
                </a:moveTo>
                <a:lnTo>
                  <a:pt x="1836960" y="355650"/>
                </a:lnTo>
                <a:lnTo>
                  <a:pt x="1861321" y="355650"/>
                </a:lnTo>
                <a:lnTo>
                  <a:pt x="1861321" y="171558"/>
                </a:lnTo>
                <a:close/>
                <a:moveTo>
                  <a:pt x="1651590" y="171558"/>
                </a:moveTo>
                <a:lnTo>
                  <a:pt x="1651590" y="355650"/>
                </a:lnTo>
                <a:lnTo>
                  <a:pt x="1674946" y="355650"/>
                </a:lnTo>
                <a:lnTo>
                  <a:pt x="1674946" y="210990"/>
                </a:lnTo>
                <a:lnTo>
                  <a:pt x="1771638" y="355650"/>
                </a:lnTo>
                <a:lnTo>
                  <a:pt x="1796627" y="355650"/>
                </a:lnTo>
                <a:lnTo>
                  <a:pt x="1796627" y="171558"/>
                </a:lnTo>
                <a:lnTo>
                  <a:pt x="1773271" y="171558"/>
                </a:lnTo>
                <a:lnTo>
                  <a:pt x="1773271" y="316094"/>
                </a:lnTo>
                <a:lnTo>
                  <a:pt x="1676579" y="171558"/>
                </a:lnTo>
                <a:close/>
                <a:moveTo>
                  <a:pt x="1461718" y="171558"/>
                </a:moveTo>
                <a:lnTo>
                  <a:pt x="1461718" y="355650"/>
                </a:lnTo>
                <a:lnTo>
                  <a:pt x="1486079" y="355650"/>
                </a:lnTo>
                <a:lnTo>
                  <a:pt x="1486079" y="273902"/>
                </a:lnTo>
                <a:lnTo>
                  <a:pt x="1514333" y="273902"/>
                </a:lnTo>
                <a:cubicBezTo>
                  <a:pt x="1520612" y="273902"/>
                  <a:pt x="1525132" y="274194"/>
                  <a:pt x="1527895" y="274780"/>
                </a:cubicBezTo>
                <a:cubicBezTo>
                  <a:pt x="1531662" y="275702"/>
                  <a:pt x="1535366" y="277334"/>
                  <a:pt x="1539008" y="279678"/>
                </a:cubicBezTo>
                <a:cubicBezTo>
                  <a:pt x="1542650" y="282022"/>
                  <a:pt x="1546773" y="286124"/>
                  <a:pt x="1551377" y="291984"/>
                </a:cubicBezTo>
                <a:cubicBezTo>
                  <a:pt x="1555982" y="297844"/>
                  <a:pt x="1561842" y="306300"/>
                  <a:pt x="1568957" y="317350"/>
                </a:cubicBezTo>
                <a:lnTo>
                  <a:pt x="1593319" y="355650"/>
                </a:lnTo>
                <a:lnTo>
                  <a:pt x="1623959" y="355650"/>
                </a:lnTo>
                <a:lnTo>
                  <a:pt x="1591937" y="305546"/>
                </a:lnTo>
                <a:cubicBezTo>
                  <a:pt x="1585575" y="295752"/>
                  <a:pt x="1578836" y="287590"/>
                  <a:pt x="1571720" y="281060"/>
                </a:cubicBezTo>
                <a:cubicBezTo>
                  <a:pt x="1568371" y="278046"/>
                  <a:pt x="1563474" y="274990"/>
                  <a:pt x="1557028" y="271892"/>
                </a:cubicBezTo>
                <a:cubicBezTo>
                  <a:pt x="1574692" y="269464"/>
                  <a:pt x="1587752" y="263772"/>
                  <a:pt x="1596207" y="254814"/>
                </a:cubicBezTo>
                <a:cubicBezTo>
                  <a:pt x="1604662" y="245856"/>
                  <a:pt x="1608890" y="234848"/>
                  <a:pt x="1608890" y="221788"/>
                </a:cubicBezTo>
                <a:cubicBezTo>
                  <a:pt x="1608890" y="211658"/>
                  <a:pt x="1606337" y="202408"/>
                  <a:pt x="1601230" y="194036"/>
                </a:cubicBezTo>
                <a:cubicBezTo>
                  <a:pt x="1596123" y="185666"/>
                  <a:pt x="1589300" y="179826"/>
                  <a:pt x="1580761" y="176520"/>
                </a:cubicBezTo>
                <a:cubicBezTo>
                  <a:pt x="1572222" y="173212"/>
                  <a:pt x="1559749" y="171558"/>
                  <a:pt x="1543340" y="171558"/>
                </a:cubicBezTo>
                <a:close/>
                <a:moveTo>
                  <a:pt x="1340371" y="171558"/>
                </a:moveTo>
                <a:lnTo>
                  <a:pt x="1269673" y="355650"/>
                </a:lnTo>
                <a:lnTo>
                  <a:pt x="1295542" y="355650"/>
                </a:lnTo>
                <a:lnTo>
                  <a:pt x="1315759" y="299896"/>
                </a:lnTo>
                <a:lnTo>
                  <a:pt x="1392736" y="299896"/>
                </a:lnTo>
                <a:lnTo>
                  <a:pt x="1414209" y="355650"/>
                </a:lnTo>
                <a:lnTo>
                  <a:pt x="1441961" y="355650"/>
                </a:lnTo>
                <a:lnTo>
                  <a:pt x="1366616" y="171558"/>
                </a:lnTo>
                <a:close/>
                <a:moveTo>
                  <a:pt x="1118943" y="171558"/>
                </a:moveTo>
                <a:lnTo>
                  <a:pt x="1118943" y="355650"/>
                </a:lnTo>
                <a:lnTo>
                  <a:pt x="1256321" y="355650"/>
                </a:lnTo>
                <a:lnTo>
                  <a:pt x="1256321" y="333926"/>
                </a:lnTo>
                <a:lnTo>
                  <a:pt x="1143304" y="333926"/>
                </a:lnTo>
                <a:lnTo>
                  <a:pt x="1143304" y="271264"/>
                </a:lnTo>
                <a:lnTo>
                  <a:pt x="1245145" y="271264"/>
                </a:lnTo>
                <a:lnTo>
                  <a:pt x="1245145" y="249666"/>
                </a:lnTo>
                <a:lnTo>
                  <a:pt x="1143304" y="249666"/>
                </a:lnTo>
                <a:lnTo>
                  <a:pt x="1143304" y="193284"/>
                </a:lnTo>
                <a:lnTo>
                  <a:pt x="1252051" y="193284"/>
                </a:lnTo>
                <a:lnTo>
                  <a:pt x="1252051" y="171558"/>
                </a:lnTo>
                <a:close/>
                <a:moveTo>
                  <a:pt x="936461" y="171558"/>
                </a:moveTo>
                <a:lnTo>
                  <a:pt x="936461" y="355650"/>
                </a:lnTo>
                <a:lnTo>
                  <a:pt x="1051487" y="355650"/>
                </a:lnTo>
                <a:lnTo>
                  <a:pt x="1051487" y="333926"/>
                </a:lnTo>
                <a:lnTo>
                  <a:pt x="960823" y="333926"/>
                </a:lnTo>
                <a:lnTo>
                  <a:pt x="960823" y="171558"/>
                </a:lnTo>
                <a:close/>
                <a:moveTo>
                  <a:pt x="816497" y="171558"/>
                </a:moveTo>
                <a:lnTo>
                  <a:pt x="745799" y="355650"/>
                </a:lnTo>
                <a:lnTo>
                  <a:pt x="771667" y="355650"/>
                </a:lnTo>
                <a:lnTo>
                  <a:pt x="791884" y="299896"/>
                </a:lnTo>
                <a:lnTo>
                  <a:pt x="868861" y="299896"/>
                </a:lnTo>
                <a:lnTo>
                  <a:pt x="890334" y="355650"/>
                </a:lnTo>
                <a:lnTo>
                  <a:pt x="918086" y="355650"/>
                </a:lnTo>
                <a:lnTo>
                  <a:pt x="842741" y="171558"/>
                </a:lnTo>
                <a:close/>
                <a:moveTo>
                  <a:pt x="693960" y="171558"/>
                </a:moveTo>
                <a:lnTo>
                  <a:pt x="693960" y="355650"/>
                </a:lnTo>
                <a:lnTo>
                  <a:pt x="718321" y="355650"/>
                </a:lnTo>
                <a:lnTo>
                  <a:pt x="718321" y="171558"/>
                </a:lnTo>
                <a:close/>
                <a:moveTo>
                  <a:pt x="2176009" y="168420"/>
                </a:moveTo>
                <a:cubicBezTo>
                  <a:pt x="2157675" y="168420"/>
                  <a:pt x="2141476" y="172186"/>
                  <a:pt x="2127412" y="179722"/>
                </a:cubicBezTo>
                <a:cubicBezTo>
                  <a:pt x="2113347" y="187256"/>
                  <a:pt x="2102569" y="198788"/>
                  <a:pt x="2095077" y="214316"/>
                </a:cubicBezTo>
                <a:cubicBezTo>
                  <a:pt x="2087584" y="229846"/>
                  <a:pt x="2083838" y="246568"/>
                  <a:pt x="2083838" y="264484"/>
                </a:cubicBezTo>
                <a:cubicBezTo>
                  <a:pt x="2083838" y="282566"/>
                  <a:pt x="2087605" y="298932"/>
                  <a:pt x="2095139" y="313582"/>
                </a:cubicBezTo>
                <a:cubicBezTo>
                  <a:pt x="2102674" y="328234"/>
                  <a:pt x="2113829" y="339430"/>
                  <a:pt x="2128605" y="347174"/>
                </a:cubicBezTo>
                <a:cubicBezTo>
                  <a:pt x="2143380" y="354918"/>
                  <a:pt x="2159810" y="358790"/>
                  <a:pt x="2177892" y="358790"/>
                </a:cubicBezTo>
                <a:cubicBezTo>
                  <a:pt x="2191287" y="358790"/>
                  <a:pt x="2204347" y="356382"/>
                  <a:pt x="2217071" y="351568"/>
                </a:cubicBezTo>
                <a:cubicBezTo>
                  <a:pt x="2229796" y="346756"/>
                  <a:pt x="2242144" y="339576"/>
                  <a:pt x="2254116" y="330032"/>
                </a:cubicBezTo>
                <a:lnTo>
                  <a:pt x="2254116" y="261720"/>
                </a:lnTo>
                <a:lnTo>
                  <a:pt x="2176134" y="261846"/>
                </a:lnTo>
                <a:lnTo>
                  <a:pt x="2176134" y="283446"/>
                </a:lnTo>
                <a:lnTo>
                  <a:pt x="2230257" y="283446"/>
                </a:lnTo>
                <a:lnTo>
                  <a:pt x="2230257" y="317726"/>
                </a:lnTo>
                <a:cubicBezTo>
                  <a:pt x="2225066" y="322332"/>
                  <a:pt x="2217448" y="326664"/>
                  <a:pt x="2207402" y="330724"/>
                </a:cubicBezTo>
                <a:cubicBezTo>
                  <a:pt x="2197356" y="334784"/>
                  <a:pt x="2187059" y="336814"/>
                  <a:pt x="2176511" y="336814"/>
                </a:cubicBezTo>
                <a:cubicBezTo>
                  <a:pt x="2164372" y="336814"/>
                  <a:pt x="2152903" y="334136"/>
                  <a:pt x="2142104" y="328778"/>
                </a:cubicBezTo>
                <a:cubicBezTo>
                  <a:pt x="2131304" y="323420"/>
                  <a:pt x="2123079" y="315216"/>
                  <a:pt x="2117429" y="304164"/>
                </a:cubicBezTo>
                <a:cubicBezTo>
                  <a:pt x="2111778" y="293114"/>
                  <a:pt x="2108952" y="279384"/>
                  <a:pt x="2108952" y="262976"/>
                </a:cubicBezTo>
                <a:cubicBezTo>
                  <a:pt x="2108952" y="249666"/>
                  <a:pt x="2111296" y="237318"/>
                  <a:pt x="2115984" y="225932"/>
                </a:cubicBezTo>
                <a:cubicBezTo>
                  <a:pt x="2118747" y="219318"/>
                  <a:pt x="2122619" y="213250"/>
                  <a:pt x="2127600" y="207724"/>
                </a:cubicBezTo>
                <a:cubicBezTo>
                  <a:pt x="2132581" y="202198"/>
                  <a:pt x="2139132" y="197742"/>
                  <a:pt x="2147252" y="194350"/>
                </a:cubicBezTo>
                <a:cubicBezTo>
                  <a:pt x="2155373" y="190960"/>
                  <a:pt x="2165000" y="189264"/>
                  <a:pt x="2176134" y="189264"/>
                </a:cubicBezTo>
                <a:cubicBezTo>
                  <a:pt x="2185427" y="189264"/>
                  <a:pt x="2193882" y="190876"/>
                  <a:pt x="2201500" y="194100"/>
                </a:cubicBezTo>
                <a:cubicBezTo>
                  <a:pt x="2209118" y="197322"/>
                  <a:pt x="2214978" y="201612"/>
                  <a:pt x="2219081" y="206970"/>
                </a:cubicBezTo>
                <a:cubicBezTo>
                  <a:pt x="2223183" y="212328"/>
                  <a:pt x="2226615" y="219696"/>
                  <a:pt x="2229378" y="229072"/>
                </a:cubicBezTo>
                <a:lnTo>
                  <a:pt x="2251353" y="223044"/>
                </a:lnTo>
                <a:cubicBezTo>
                  <a:pt x="2248172" y="210654"/>
                  <a:pt x="2243526" y="200608"/>
                  <a:pt x="2237414" y="192906"/>
                </a:cubicBezTo>
                <a:cubicBezTo>
                  <a:pt x="2231303" y="185204"/>
                  <a:pt x="2222869" y="179198"/>
                  <a:pt x="2212111" y="174886"/>
                </a:cubicBezTo>
                <a:cubicBezTo>
                  <a:pt x="2201354" y="170576"/>
                  <a:pt x="2189320" y="168420"/>
                  <a:pt x="2176009" y="168420"/>
                </a:cubicBezTo>
                <a:close/>
                <a:moveTo>
                  <a:pt x="579181" y="168420"/>
                </a:moveTo>
                <a:cubicBezTo>
                  <a:pt x="562940" y="168420"/>
                  <a:pt x="548059" y="172124"/>
                  <a:pt x="534539" y="179532"/>
                </a:cubicBezTo>
                <a:cubicBezTo>
                  <a:pt x="521019" y="186942"/>
                  <a:pt x="510597" y="197782"/>
                  <a:pt x="503271" y="212056"/>
                </a:cubicBezTo>
                <a:cubicBezTo>
                  <a:pt x="495946" y="226330"/>
                  <a:pt x="492284" y="243052"/>
                  <a:pt x="492284" y="262224"/>
                </a:cubicBezTo>
                <a:cubicBezTo>
                  <a:pt x="492284" y="279804"/>
                  <a:pt x="495528" y="296254"/>
                  <a:pt x="502016" y="311574"/>
                </a:cubicBezTo>
                <a:cubicBezTo>
                  <a:pt x="508504" y="326894"/>
                  <a:pt x="517964" y="338592"/>
                  <a:pt x="530395" y="346672"/>
                </a:cubicBezTo>
                <a:cubicBezTo>
                  <a:pt x="542827" y="354750"/>
                  <a:pt x="558963" y="358790"/>
                  <a:pt x="578804" y="358790"/>
                </a:cubicBezTo>
                <a:cubicBezTo>
                  <a:pt x="597975" y="358790"/>
                  <a:pt x="614195" y="353536"/>
                  <a:pt x="627464" y="343030"/>
                </a:cubicBezTo>
                <a:cubicBezTo>
                  <a:pt x="640733" y="332524"/>
                  <a:pt x="649921" y="317266"/>
                  <a:pt x="655027" y="297258"/>
                </a:cubicBezTo>
                <a:lnTo>
                  <a:pt x="630666" y="291106"/>
                </a:lnTo>
                <a:cubicBezTo>
                  <a:pt x="627317" y="306592"/>
                  <a:pt x="620913" y="318270"/>
                  <a:pt x="611453" y="326140"/>
                </a:cubicBezTo>
                <a:cubicBezTo>
                  <a:pt x="601993" y="334010"/>
                  <a:pt x="590441" y="337944"/>
                  <a:pt x="576795" y="337944"/>
                </a:cubicBezTo>
                <a:cubicBezTo>
                  <a:pt x="565577" y="337944"/>
                  <a:pt x="555154" y="335056"/>
                  <a:pt x="545527" y="329280"/>
                </a:cubicBezTo>
                <a:cubicBezTo>
                  <a:pt x="535900" y="323504"/>
                  <a:pt x="528805" y="314776"/>
                  <a:pt x="524242" y="303098"/>
                </a:cubicBezTo>
                <a:cubicBezTo>
                  <a:pt x="519680" y="291420"/>
                  <a:pt x="517399" y="277752"/>
                  <a:pt x="517399" y="262098"/>
                </a:cubicBezTo>
                <a:cubicBezTo>
                  <a:pt x="517399" y="249958"/>
                  <a:pt x="519324" y="238176"/>
                  <a:pt x="523175" y="226748"/>
                </a:cubicBezTo>
                <a:cubicBezTo>
                  <a:pt x="527026" y="215322"/>
                  <a:pt x="533702" y="206218"/>
                  <a:pt x="543204" y="199436"/>
                </a:cubicBezTo>
                <a:cubicBezTo>
                  <a:pt x="552706" y="192656"/>
                  <a:pt x="564531" y="189264"/>
                  <a:pt x="578678" y="189264"/>
                </a:cubicBezTo>
                <a:cubicBezTo>
                  <a:pt x="590985" y="189264"/>
                  <a:pt x="601198" y="192320"/>
                  <a:pt x="609318" y="198432"/>
                </a:cubicBezTo>
                <a:cubicBezTo>
                  <a:pt x="617439" y="204542"/>
                  <a:pt x="623634" y="214296"/>
                  <a:pt x="627903" y="227690"/>
                </a:cubicBezTo>
                <a:lnTo>
                  <a:pt x="651888" y="222040"/>
                </a:lnTo>
                <a:cubicBezTo>
                  <a:pt x="646949" y="205046"/>
                  <a:pt x="638200" y="191860"/>
                  <a:pt x="625643" y="182484"/>
                </a:cubicBezTo>
                <a:cubicBezTo>
                  <a:pt x="613086" y="173108"/>
                  <a:pt x="597598" y="168420"/>
                  <a:pt x="579181" y="168420"/>
                </a:cubicBezTo>
                <a:close/>
                <a:moveTo>
                  <a:pt x="191381" y="168420"/>
                </a:moveTo>
                <a:cubicBezTo>
                  <a:pt x="178991" y="168420"/>
                  <a:pt x="167732" y="170512"/>
                  <a:pt x="157602" y="174698"/>
                </a:cubicBezTo>
                <a:cubicBezTo>
                  <a:pt x="147472" y="178884"/>
                  <a:pt x="139770" y="185016"/>
                  <a:pt x="134496" y="193094"/>
                </a:cubicBezTo>
                <a:cubicBezTo>
                  <a:pt x="129222" y="201174"/>
                  <a:pt x="126585" y="209858"/>
                  <a:pt x="126585" y="219152"/>
                </a:cubicBezTo>
                <a:cubicBezTo>
                  <a:pt x="126585" y="227606"/>
                  <a:pt x="128741" y="235246"/>
                  <a:pt x="133052" y="242068"/>
                </a:cubicBezTo>
                <a:cubicBezTo>
                  <a:pt x="137364" y="248892"/>
                  <a:pt x="143914" y="254606"/>
                  <a:pt x="152705" y="259210"/>
                </a:cubicBezTo>
                <a:cubicBezTo>
                  <a:pt x="159485" y="262810"/>
                  <a:pt x="171331" y="266640"/>
                  <a:pt x="188242" y="270700"/>
                </a:cubicBezTo>
                <a:cubicBezTo>
                  <a:pt x="205152" y="274760"/>
                  <a:pt x="216077" y="277752"/>
                  <a:pt x="221017" y="279678"/>
                </a:cubicBezTo>
                <a:cubicBezTo>
                  <a:pt x="228718" y="282608"/>
                  <a:pt x="234244" y="286228"/>
                  <a:pt x="237592" y="290540"/>
                </a:cubicBezTo>
                <a:cubicBezTo>
                  <a:pt x="240941" y="294852"/>
                  <a:pt x="242615" y="299896"/>
                  <a:pt x="242615" y="305672"/>
                </a:cubicBezTo>
                <a:cubicBezTo>
                  <a:pt x="242615" y="311364"/>
                  <a:pt x="240878" y="316618"/>
                  <a:pt x="237404" y="321432"/>
                </a:cubicBezTo>
                <a:cubicBezTo>
                  <a:pt x="233930" y="326244"/>
                  <a:pt x="228635" y="330032"/>
                  <a:pt x="221519" y="332796"/>
                </a:cubicBezTo>
                <a:cubicBezTo>
                  <a:pt x="214403" y="335558"/>
                  <a:pt x="206199" y="336940"/>
                  <a:pt x="196906" y="336940"/>
                </a:cubicBezTo>
                <a:cubicBezTo>
                  <a:pt x="186442" y="336940"/>
                  <a:pt x="177024" y="335118"/>
                  <a:pt x="168652" y="331478"/>
                </a:cubicBezTo>
                <a:cubicBezTo>
                  <a:pt x="160281" y="327836"/>
                  <a:pt x="154107" y="323064"/>
                  <a:pt x="150130" y="317162"/>
                </a:cubicBezTo>
                <a:cubicBezTo>
                  <a:pt x="146154" y="311260"/>
                  <a:pt x="143621" y="303704"/>
                  <a:pt x="142533" y="294496"/>
                </a:cubicBezTo>
                <a:lnTo>
                  <a:pt x="119553" y="296504"/>
                </a:lnTo>
                <a:cubicBezTo>
                  <a:pt x="119888" y="308810"/>
                  <a:pt x="123257" y="319840"/>
                  <a:pt x="129662" y="329594"/>
                </a:cubicBezTo>
                <a:cubicBezTo>
                  <a:pt x="136066" y="339346"/>
                  <a:pt x="144898" y="346650"/>
                  <a:pt x="156158" y="351506"/>
                </a:cubicBezTo>
                <a:cubicBezTo>
                  <a:pt x="167418" y="356362"/>
                  <a:pt x="181377" y="358790"/>
                  <a:pt x="198037" y="358790"/>
                </a:cubicBezTo>
                <a:cubicBezTo>
                  <a:pt x="211180" y="358790"/>
                  <a:pt x="223005" y="356382"/>
                  <a:pt x="233511" y="351568"/>
                </a:cubicBezTo>
                <a:cubicBezTo>
                  <a:pt x="244018" y="346756"/>
                  <a:pt x="252075" y="340016"/>
                  <a:pt x="257684" y="331352"/>
                </a:cubicBezTo>
                <a:cubicBezTo>
                  <a:pt x="263293" y="322686"/>
                  <a:pt x="266098" y="313458"/>
                  <a:pt x="266098" y="303662"/>
                </a:cubicBezTo>
                <a:cubicBezTo>
                  <a:pt x="266098" y="293784"/>
                  <a:pt x="263544" y="285056"/>
                  <a:pt x="258438" y="277480"/>
                </a:cubicBezTo>
                <a:cubicBezTo>
                  <a:pt x="253331" y="269904"/>
                  <a:pt x="245420" y="263646"/>
                  <a:pt x="234704" y="258708"/>
                </a:cubicBezTo>
                <a:cubicBezTo>
                  <a:pt x="227337" y="255358"/>
                  <a:pt x="213754" y="251444"/>
                  <a:pt x="193956" y="246966"/>
                </a:cubicBezTo>
                <a:cubicBezTo>
                  <a:pt x="174157" y="242488"/>
                  <a:pt x="161913" y="238112"/>
                  <a:pt x="157225" y="233844"/>
                </a:cubicBezTo>
                <a:cubicBezTo>
                  <a:pt x="152453" y="229574"/>
                  <a:pt x="150067" y="224132"/>
                  <a:pt x="150067" y="217518"/>
                </a:cubicBezTo>
                <a:cubicBezTo>
                  <a:pt x="150067" y="209900"/>
                  <a:pt x="153437" y="203392"/>
                  <a:pt x="160176" y="197992"/>
                </a:cubicBezTo>
                <a:cubicBezTo>
                  <a:pt x="166915" y="192592"/>
                  <a:pt x="177652" y="189892"/>
                  <a:pt x="192386" y="189892"/>
                </a:cubicBezTo>
                <a:cubicBezTo>
                  <a:pt x="206534" y="189892"/>
                  <a:pt x="217228" y="192864"/>
                  <a:pt x="224470" y="198808"/>
                </a:cubicBezTo>
                <a:cubicBezTo>
                  <a:pt x="231711" y="204752"/>
                  <a:pt x="235960" y="213542"/>
                  <a:pt x="237216" y="225178"/>
                </a:cubicBezTo>
                <a:lnTo>
                  <a:pt x="260572" y="223420"/>
                </a:lnTo>
                <a:cubicBezTo>
                  <a:pt x="260154" y="212622"/>
                  <a:pt x="257140" y="202952"/>
                  <a:pt x="251531" y="194414"/>
                </a:cubicBezTo>
                <a:cubicBezTo>
                  <a:pt x="245922" y="185874"/>
                  <a:pt x="237906" y="179408"/>
                  <a:pt x="227484" y="175012"/>
                </a:cubicBezTo>
                <a:cubicBezTo>
                  <a:pt x="217061" y="170618"/>
                  <a:pt x="205027" y="168420"/>
                  <a:pt x="191381" y="168420"/>
                </a:cubicBezTo>
                <a:close/>
                <a:moveTo>
                  <a:pt x="380035" y="168294"/>
                </a:moveTo>
                <a:cubicBezTo>
                  <a:pt x="354083" y="168294"/>
                  <a:pt x="332903" y="176938"/>
                  <a:pt x="316495" y="194224"/>
                </a:cubicBezTo>
                <a:cubicBezTo>
                  <a:pt x="300086" y="211512"/>
                  <a:pt x="291882" y="235434"/>
                  <a:pt x="291882" y="265990"/>
                </a:cubicBezTo>
                <a:cubicBezTo>
                  <a:pt x="291882" y="282148"/>
                  <a:pt x="295398" y="297468"/>
                  <a:pt x="302430" y="311950"/>
                </a:cubicBezTo>
                <a:cubicBezTo>
                  <a:pt x="309462" y="326434"/>
                  <a:pt x="319801" y="337860"/>
                  <a:pt x="333447" y="346232"/>
                </a:cubicBezTo>
                <a:cubicBezTo>
                  <a:pt x="347093" y="354604"/>
                  <a:pt x="362580" y="358790"/>
                  <a:pt x="379909" y="358790"/>
                </a:cubicBezTo>
                <a:cubicBezTo>
                  <a:pt x="395899" y="358790"/>
                  <a:pt x="410800" y="355002"/>
                  <a:pt x="424613" y="347424"/>
                </a:cubicBezTo>
                <a:cubicBezTo>
                  <a:pt x="438427" y="339848"/>
                  <a:pt x="449100" y="328694"/>
                  <a:pt x="456635" y="313960"/>
                </a:cubicBezTo>
                <a:cubicBezTo>
                  <a:pt x="464169" y="299226"/>
                  <a:pt x="467936" y="282524"/>
                  <a:pt x="467936" y="263856"/>
                </a:cubicBezTo>
                <a:cubicBezTo>
                  <a:pt x="467936" y="245438"/>
                  <a:pt x="464358" y="228968"/>
                  <a:pt x="457200" y="214442"/>
                </a:cubicBezTo>
                <a:cubicBezTo>
                  <a:pt x="450042" y="199918"/>
                  <a:pt x="439640" y="188596"/>
                  <a:pt x="425995" y="180474"/>
                </a:cubicBezTo>
                <a:cubicBezTo>
                  <a:pt x="412349" y="172354"/>
                  <a:pt x="397029" y="168294"/>
                  <a:pt x="380035" y="168294"/>
                </a:cubicBez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FB76B"/>
          </a:solidFill>
          <a:ln w="5060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7883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B71C4B-4A1B-4B24-CF44-180508BD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450" y="588448"/>
            <a:ext cx="10515600" cy="995363"/>
          </a:xfrm>
        </p:spPr>
        <p:txBody>
          <a:bodyPr>
            <a:normAutofit/>
          </a:bodyPr>
          <a:lstStyle/>
          <a:p>
            <a:r>
              <a:rPr lang="nl-NL" sz="4000" b="1" noProof="0" dirty="0">
                <a:latin typeface="DIN Offc" panose="020B0504020101020102"/>
                <a:cs typeface="Arial" panose="020B0604020202020204" pitchFamily="34" charset="0"/>
              </a:rPr>
              <a:t>Public – private </a:t>
            </a:r>
            <a:r>
              <a:rPr lang="nl-NL" sz="4000" b="1" dirty="0">
                <a:latin typeface="DIN Offc" panose="020B0504020101020102"/>
                <a:cs typeface="Arial" panose="020B0604020202020204" pitchFamily="34" charset="0"/>
              </a:rPr>
              <a:t>cooperation </a:t>
            </a:r>
            <a:endParaRPr lang="nl-NL" sz="4000" b="1" noProof="0" dirty="0">
              <a:latin typeface="DIN Offc" panose="020B0504020101020102"/>
              <a:cs typeface="Arial" panose="020B0604020202020204" pitchFamily="34" charset="0"/>
            </a:endParaRPr>
          </a:p>
        </p:txBody>
      </p:sp>
      <p:pic>
        <p:nvPicPr>
          <p:cNvPr id="13" name="Content Placeholder 12" descr="A diagram of a process&#10;&#10;Description automatically generated">
            <a:extLst>
              <a:ext uri="{FF2B5EF4-FFF2-40B4-BE49-F238E27FC236}">
                <a16:creationId xmlns:a16="http://schemas.microsoft.com/office/drawing/2014/main" id="{0B4047A7-D904-3D0A-93D7-8AABB49D3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993" y="1666600"/>
            <a:ext cx="7726014" cy="4351338"/>
          </a:xfrm>
        </p:spPr>
      </p:pic>
    </p:spTree>
    <p:extLst>
      <p:ext uri="{BB962C8B-B14F-4D97-AF65-F5344CB8AC3E}">
        <p14:creationId xmlns:p14="http://schemas.microsoft.com/office/powerpoint/2010/main" val="252577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6422-7B92-FECC-02B8-5394A614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New projects 2024 PPS (EA)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185B-7B02-0DA7-30EE-A1C8C173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314"/>
            <a:ext cx="747006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err="1">
                <a:latin typeface="Aptos" panose="020B0004020202020204" pitchFamily="34" charset="0"/>
              </a:rPr>
              <a:t>EnerLogiX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– Integrated Energy and Logistics</a:t>
            </a:r>
            <a:br>
              <a:rPr lang="en-GB" dirty="0">
                <a:latin typeface="Aptos" panose="020B0004020202020204" pitchFamily="34" charset="0"/>
              </a:rPr>
            </a:br>
            <a:r>
              <a:rPr lang="en-GB" dirty="0">
                <a:latin typeface="Aptos" panose="020B0004020202020204" pitchFamily="34" charset="0"/>
              </a:rPr>
              <a:t>Planning for Electric Trucking</a:t>
            </a: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HOPE</a:t>
            </a:r>
            <a:r>
              <a:rPr lang="en-GB" dirty="0">
                <a:latin typeface="Aptos" panose="020B0004020202020204" pitchFamily="34" charset="0"/>
              </a:rPr>
              <a:t> – Human-</a:t>
            </a:r>
            <a:r>
              <a:rPr lang="en-GB" dirty="0" err="1">
                <a:latin typeface="Aptos" panose="020B0004020202020204" pitchFamily="34" charset="0"/>
              </a:rPr>
              <a:t>centered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OPtimization</a:t>
            </a:r>
            <a:r>
              <a:rPr lang="en-GB" dirty="0">
                <a:latin typeface="Aptos" panose="020B0004020202020204" pitchFamily="34" charset="0"/>
              </a:rPr>
              <a:t> for supply chain Excellence</a:t>
            </a:r>
            <a:endParaRPr lang="nl-NL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latin typeface="Aptos" panose="020B0004020202020204" pitchFamily="34" charset="0"/>
              </a:rPr>
              <a:t>DigiTWOP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–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Multi-level Digital Twin based Warehouse Optimisation</a:t>
            </a: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RESPOND </a:t>
            </a:r>
            <a:r>
              <a:rPr lang="en-GB" dirty="0">
                <a:latin typeface="Aptos" panose="020B0004020202020204" pitchFamily="34" charset="0"/>
              </a:rPr>
              <a:t>–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Resilience Enhancement Strategies for Pharmaceuticals: Optimizing Differentiation</a:t>
            </a:r>
            <a:endParaRPr lang="nl-NL" dirty="0">
              <a:latin typeface="Aptos" panose="020B0004020202020204" pitchFamily="34" charset="0"/>
            </a:endParaRPr>
          </a:p>
        </p:txBody>
      </p:sp>
      <p:pic>
        <p:nvPicPr>
          <p:cNvPr id="5" name="Afbeelding 4" descr="File:RSM standard logo square.png - Wikimedia Commons">
            <a:extLst>
              <a:ext uri="{FF2B5EF4-FFF2-40B4-BE49-F238E27FC236}">
                <a16:creationId xmlns:a16="http://schemas.microsoft.com/office/drawing/2014/main" id="{9F8F82FD-4D29-3538-21CE-8431385D5D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45" y="5392166"/>
            <a:ext cx="1146887" cy="4701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3A473F9-A6B9-34D4-B6CF-2AEA38A6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25059" y="1412836"/>
            <a:ext cx="1898652" cy="282086"/>
          </a:xfrm>
          <a:prstGeom prst="rect">
            <a:avLst/>
          </a:prstGeom>
        </p:spPr>
      </p:pic>
      <p:pic>
        <p:nvPicPr>
          <p:cNvPr id="9" name="Picture 8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E4B9D955-38EC-03CA-D934-EDA9C0C3A2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749" y="2954508"/>
            <a:ext cx="862393" cy="310082"/>
          </a:xfrm>
          <a:prstGeom prst="rect">
            <a:avLst/>
          </a:prstGeom>
        </p:spPr>
      </p:pic>
      <p:pic>
        <p:nvPicPr>
          <p:cNvPr id="12" name="Picture 11" descr="A logo with blue letters and black and blue text&#10;&#10;Description automatically generated">
            <a:extLst>
              <a:ext uri="{FF2B5EF4-FFF2-40B4-BE49-F238E27FC236}">
                <a16:creationId xmlns:a16="http://schemas.microsoft.com/office/drawing/2014/main" id="{C76F5651-E37D-C80C-026F-1FAAEBB5A0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2049" y="5321103"/>
            <a:ext cx="850103" cy="611572"/>
          </a:xfrm>
          <a:prstGeom prst="rect">
            <a:avLst/>
          </a:prstGeom>
        </p:spPr>
      </p:pic>
      <p:pic>
        <p:nvPicPr>
          <p:cNvPr id="11" name="Afbeelding 10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595" y="3189398"/>
            <a:ext cx="666934" cy="355545"/>
          </a:xfrm>
          <a:prstGeom prst="rect">
            <a:avLst/>
          </a:prstGeom>
        </p:spPr>
      </p:pic>
      <p:pic>
        <p:nvPicPr>
          <p:cNvPr id="14" name="Afbeelding 13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72" y="1649542"/>
            <a:ext cx="666934" cy="355545"/>
          </a:xfrm>
          <a:prstGeom prst="rect">
            <a:avLst/>
          </a:prstGeom>
        </p:spPr>
      </p:pic>
      <p:pic>
        <p:nvPicPr>
          <p:cNvPr id="15" name="Afbeelding 14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914" y="4151155"/>
            <a:ext cx="666934" cy="3555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524" y="1591457"/>
            <a:ext cx="1108134" cy="6156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190" y="2068829"/>
            <a:ext cx="1624330" cy="3003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034" y="1862546"/>
            <a:ext cx="1406184" cy="59696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564" y="3324845"/>
            <a:ext cx="1622626" cy="41748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190" y="3149093"/>
            <a:ext cx="1134524" cy="63817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375" y="2812000"/>
            <a:ext cx="1193800" cy="47752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141" y="3876063"/>
            <a:ext cx="1328498" cy="747280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5639" y="4021136"/>
            <a:ext cx="1073061" cy="456969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197" y="5945310"/>
            <a:ext cx="1622626" cy="417488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502" y="5921515"/>
            <a:ext cx="1236805" cy="33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F6422-7B92-FECC-02B8-5394A614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Aptos" panose="020B0004020202020204" pitchFamily="34" charset="0"/>
              </a:rPr>
              <a:t>New projects </a:t>
            </a:r>
            <a:r>
              <a:rPr lang="en-US" b="1" dirty="0">
                <a:latin typeface="Aptos" panose="020B0004020202020204" pitchFamily="34" charset="0"/>
              </a:rPr>
              <a:t>2024 Construction Logistics (</a:t>
            </a:r>
            <a:r>
              <a:rPr lang="en-US" b="1" dirty="0" err="1">
                <a:latin typeface="Aptos" panose="020B0004020202020204" pitchFamily="34" charset="0"/>
              </a:rPr>
              <a:t>IandW</a:t>
            </a:r>
            <a:r>
              <a:rPr lang="en-US" b="1" dirty="0">
                <a:latin typeface="Aptos" panose="020B0004020202020204" pitchFamily="34" charset="0"/>
              </a:rPr>
              <a:t>)</a:t>
            </a:r>
            <a:endParaRPr lang="nl-NL" b="1" dirty="0">
              <a:latin typeface="Aptos" panose="020B00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22185B-7B02-0DA7-30EE-A1C8C173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81" y="1764665"/>
            <a:ext cx="625348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BISON-KIT – </a:t>
            </a:r>
            <a:r>
              <a:rPr lang="en-GB" sz="2600" dirty="0" err="1">
                <a:latin typeface="Aptos" panose="020B0004020202020204" pitchFamily="34" charset="0"/>
              </a:rPr>
              <a:t>Bouwlogistiek</a:t>
            </a:r>
            <a:r>
              <a:rPr lang="en-GB" sz="2600" dirty="0">
                <a:latin typeface="Aptos" panose="020B0004020202020204" pitchFamily="34" charset="0"/>
              </a:rPr>
              <a:t> In </a:t>
            </a:r>
            <a:r>
              <a:rPr lang="en-GB" sz="2600" dirty="0" err="1">
                <a:latin typeface="Aptos" panose="020B0004020202020204" pitchFamily="34" charset="0"/>
              </a:rPr>
              <a:t>Stedelijk</a:t>
            </a:r>
            <a:r>
              <a:rPr lang="en-GB" sz="2600" dirty="0">
                <a:latin typeface="Aptos" panose="020B0004020202020204" pitchFamily="34" charset="0"/>
              </a:rPr>
              <a:t> </a:t>
            </a:r>
            <a:r>
              <a:rPr lang="en-GB" sz="2600" dirty="0" err="1">
                <a:latin typeface="Aptos" panose="020B0004020202020204" pitchFamily="34" charset="0"/>
              </a:rPr>
              <a:t>Ontwikkeling</a:t>
            </a:r>
            <a:r>
              <a:rPr lang="en-GB" sz="2600" dirty="0">
                <a:latin typeface="Aptos" panose="020B0004020202020204" pitchFamily="34" charset="0"/>
              </a:rPr>
              <a:t> – </a:t>
            </a:r>
            <a:r>
              <a:rPr lang="en-GB" sz="2600" dirty="0" err="1">
                <a:latin typeface="Aptos" panose="020B0004020202020204" pitchFamily="34" charset="0"/>
              </a:rPr>
              <a:t>Kansen</a:t>
            </a:r>
            <a:r>
              <a:rPr lang="en-GB" sz="2600" dirty="0">
                <a:latin typeface="Aptos" panose="020B0004020202020204" pitchFamily="34" charset="0"/>
              </a:rPr>
              <a:t> met </a:t>
            </a:r>
            <a:r>
              <a:rPr lang="en-GB" sz="2600" dirty="0" err="1">
                <a:latin typeface="Aptos" panose="020B0004020202020204" pitchFamily="34" charset="0"/>
              </a:rPr>
              <a:t>dIgital</a:t>
            </a:r>
            <a:r>
              <a:rPr lang="en-GB" sz="2600" dirty="0">
                <a:latin typeface="Aptos" panose="020B0004020202020204" pitchFamily="34" charset="0"/>
              </a:rPr>
              <a:t> Twins</a:t>
            </a:r>
            <a:br>
              <a:rPr lang="en-GB" dirty="0">
                <a:latin typeface="Aptos" panose="020B0004020202020204" pitchFamily="34" charset="0"/>
              </a:rPr>
            </a:br>
            <a:endParaRPr lang="nl-NL" sz="22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 err="1">
                <a:latin typeface="Aptos" panose="020B0004020202020204" pitchFamily="34" charset="0"/>
              </a:rPr>
              <a:t>EaSiCon</a:t>
            </a:r>
            <a:r>
              <a:rPr lang="en-GB" b="1" dirty="0">
                <a:latin typeface="Aptos" panose="020B0004020202020204" pitchFamily="34" charset="0"/>
              </a:rPr>
              <a:t> – </a:t>
            </a:r>
            <a:r>
              <a:rPr lang="en-GB" sz="2600" dirty="0">
                <a:latin typeface="Aptos" panose="020B0004020202020204" pitchFamily="34" charset="0"/>
              </a:rPr>
              <a:t>Efficiency and Sustainability in Construction</a:t>
            </a:r>
            <a:br>
              <a:rPr lang="nl-NL" sz="2600" dirty="0">
                <a:latin typeface="Aptos" panose="020B0004020202020204" pitchFamily="34" charset="0"/>
              </a:rPr>
            </a:b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b="1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ptos" panose="020B0004020202020204" pitchFamily="34" charset="0"/>
              </a:rPr>
              <a:t>SYNERCIZE – </a:t>
            </a:r>
            <a:r>
              <a:rPr lang="nl-NL" sz="2600" dirty="0" err="1">
                <a:latin typeface="Aptos" panose="020B0004020202020204" pitchFamily="34" charset="0"/>
              </a:rPr>
              <a:t>SYnchromodal</a:t>
            </a:r>
            <a:r>
              <a:rPr lang="nl-NL" sz="2600" dirty="0">
                <a:latin typeface="Aptos" panose="020B0004020202020204" pitchFamily="34" charset="0"/>
              </a:rPr>
              <a:t> Transport </a:t>
            </a:r>
            <a:r>
              <a:rPr lang="nl-NL" sz="2600" dirty="0" err="1">
                <a:latin typeface="Aptos" panose="020B0004020202020204" pitchFamily="34" charset="0"/>
              </a:rPr>
              <a:t>NEtworks</a:t>
            </a:r>
            <a:r>
              <a:rPr lang="nl-NL" sz="2600" dirty="0">
                <a:latin typeface="Aptos" panose="020B0004020202020204" pitchFamily="34" charset="0"/>
              </a:rPr>
              <a:t> </a:t>
            </a:r>
            <a:r>
              <a:rPr lang="nl-NL" sz="2600" dirty="0" err="1">
                <a:latin typeface="Aptos" panose="020B0004020202020204" pitchFamily="34" charset="0"/>
              </a:rPr>
              <a:t>for</a:t>
            </a:r>
            <a:r>
              <a:rPr lang="nl-NL" sz="2600" dirty="0">
                <a:latin typeface="Aptos" panose="020B0004020202020204" pitchFamily="34" charset="0"/>
              </a:rPr>
              <a:t> a Construction </a:t>
            </a:r>
            <a:r>
              <a:rPr lang="nl-NL" sz="2600" dirty="0" err="1">
                <a:latin typeface="Aptos" panose="020B0004020202020204" pitchFamily="34" charset="0"/>
              </a:rPr>
              <a:t>Industry</a:t>
            </a:r>
            <a:r>
              <a:rPr lang="nl-NL" sz="2600" dirty="0">
                <a:latin typeface="Aptos" panose="020B0004020202020204" pitchFamily="34" charset="0"/>
              </a:rPr>
              <a:t> </a:t>
            </a:r>
            <a:r>
              <a:rPr lang="nl-NL" sz="2600" dirty="0" err="1">
                <a:latin typeface="Aptos" panose="020B0004020202020204" pitchFamily="34" charset="0"/>
              </a:rPr>
              <a:t>towards</a:t>
            </a:r>
            <a:r>
              <a:rPr lang="nl-NL" sz="2600" dirty="0">
                <a:latin typeface="Aptos" panose="020B0004020202020204" pitchFamily="34" charset="0"/>
              </a:rPr>
              <a:t> Zero </a:t>
            </a:r>
            <a:r>
              <a:rPr lang="nl-NL" sz="2600" dirty="0" err="1">
                <a:latin typeface="Aptos" panose="020B0004020202020204" pitchFamily="34" charset="0"/>
              </a:rPr>
              <a:t>Emissions</a:t>
            </a:r>
            <a:endParaRPr lang="nl-NL" sz="2400" dirty="0">
              <a:latin typeface="Aptos" panose="020B0004020202020204" pitchFamily="34" charset="0"/>
            </a:endParaRPr>
          </a:p>
        </p:txBody>
      </p:sp>
      <p:pic>
        <p:nvPicPr>
          <p:cNvPr id="5" name="Afbeelding 4" descr="Eindhoven University of Technology">
            <a:extLst>
              <a:ext uri="{FF2B5EF4-FFF2-40B4-BE49-F238E27FC236}">
                <a16:creationId xmlns:a16="http://schemas.microsoft.com/office/drawing/2014/main" id="{DC16A7C3-8EA5-8306-1E91-E918BFBB99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092" y="5127657"/>
            <a:ext cx="723617" cy="385763"/>
          </a:xfrm>
          <a:prstGeom prst="rect">
            <a:avLst/>
          </a:prstGeom>
        </p:spPr>
      </p:pic>
      <p:pic>
        <p:nvPicPr>
          <p:cNvPr id="1026" name="Picture 2" descr="https://www.aleaclinical.eu/wp-content/uploads/2017/07/Logo-Rijksuniversiteit-Groningen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755" y="3186970"/>
            <a:ext cx="1619209" cy="8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755" y="1985022"/>
            <a:ext cx="825327" cy="3587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203" y="4898832"/>
            <a:ext cx="947096" cy="4956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616" y="5589842"/>
            <a:ext cx="1483312" cy="5006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282" y="5037053"/>
            <a:ext cx="1217981" cy="3574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355" y="5001252"/>
            <a:ext cx="843281" cy="5121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739" y="5513420"/>
            <a:ext cx="1992068" cy="48057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964" y="3805245"/>
            <a:ext cx="1465318" cy="2175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553" y="3233680"/>
            <a:ext cx="1543801" cy="49556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203" y="2414760"/>
            <a:ext cx="1133501" cy="39154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616" y="1873928"/>
            <a:ext cx="2174656" cy="37516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944" y="2101667"/>
            <a:ext cx="1767021" cy="997105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512" y="1690688"/>
            <a:ext cx="1453515" cy="6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50718"/>
      </p:ext>
    </p:extLst>
  </p:cSld>
  <p:clrMapOvr>
    <a:masterClrMapping/>
  </p:clrMapOvr>
</p:sld>
</file>

<file path=ppt/theme/theme1.xml><?xml version="1.0" encoding="utf-8"?>
<a:theme xmlns:a="http://schemas.openxmlformats.org/drawingml/2006/main" name="FORMAT TKI DINALOG 2024">
  <a:themeElements>
    <a:clrScheme name="TKI Dinalog 2024">
      <a:dk1>
        <a:sysClr val="windowText" lastClr="000000"/>
      </a:dk1>
      <a:lt1>
        <a:sysClr val="window" lastClr="FFFFFF"/>
      </a:lt1>
      <a:dk2>
        <a:srgbClr val="043A56"/>
      </a:dk2>
      <a:lt2>
        <a:srgbClr val="E7E6E6"/>
      </a:lt2>
      <a:accent1>
        <a:srgbClr val="043A56"/>
      </a:accent1>
      <a:accent2>
        <a:srgbClr val="E58709"/>
      </a:accent2>
      <a:accent3>
        <a:srgbClr val="68899A"/>
      </a:accent3>
      <a:accent4>
        <a:srgbClr val="EFB76B"/>
      </a:accent4>
      <a:accent5>
        <a:srgbClr val="77BBDF"/>
      </a:accent5>
      <a:accent6>
        <a:srgbClr val="FAE7CE"/>
      </a:accent6>
      <a:hlink>
        <a:srgbClr val="1D8ECA"/>
      </a:hlink>
      <a:folHlink>
        <a:srgbClr val="FAE7CE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MAT TKI DINALOG 2024" id="{4252AD8B-9AC5-4D69-8AB1-F14026073C28}" vid="{1F597F76-3D84-4E7D-A91E-594A79D6A4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fefd3d-cccc-4a77-b19b-ffd6c9fbb167" xsi:nil="true"/>
    <a9acf86993974d6881787d5055a57c95 xmlns="1aee71f1-0628-48c7-aacf-61de5dd61ea3" xsi:nil="true"/>
    <lcf76f155ced4ddcb4097134ff3c332f xmlns="1aee71f1-0628-48c7-aacf-61de5dd61ea3">
      <Terms xmlns="http://schemas.microsoft.com/office/infopath/2007/PartnerControls"/>
    </lcf76f155ced4ddcb4097134ff3c332f>
    <SharedWithUsers xmlns="1ffefd3d-cccc-4a77-b19b-ffd6c9fbb167">
      <UserInfo>
        <DisplayName>Simone van der Velden</DisplayName>
        <AccountId>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81863DEF0E547A248BDB0B445C2AB" ma:contentTypeVersion="22" ma:contentTypeDescription="Een nieuw document maken." ma:contentTypeScope="" ma:versionID="641998c17391da7ab73be752a622c9e0">
  <xsd:schema xmlns:xsd="http://www.w3.org/2001/XMLSchema" xmlns:xs="http://www.w3.org/2001/XMLSchema" xmlns:p="http://schemas.microsoft.com/office/2006/metadata/properties" xmlns:ns2="1ffefd3d-cccc-4a77-b19b-ffd6c9fbb167" xmlns:ns3="1aee71f1-0628-48c7-aacf-61de5dd61ea3" targetNamespace="http://schemas.microsoft.com/office/2006/metadata/properties" ma:root="true" ma:fieldsID="6b8cc65d92a9773fc8e8dbd3ad2aa3a4" ns2:_="" ns3:_="">
    <xsd:import namespace="1ffefd3d-cccc-4a77-b19b-ffd6c9fbb167"/>
    <xsd:import namespace="1aee71f1-0628-48c7-aacf-61de5dd61e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a9acf86993974d6881787d5055a57c95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efd3d-cccc-4a77-b19b-ffd6c9fbb1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3a457275-f87d-4760-a2ea-6260afdfee2a}" ma:internalName="TaxCatchAll" ma:showField="CatchAllData" ma:web="1ffefd3d-cccc-4a77-b19b-ffd6c9fbb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e71f1-0628-48c7-aacf-61de5dd61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9acf86993974d6881787d5055a57c95" ma:index="22" nillable="true" ma:displayName="a9acf86993974d6881787d5055a57c95" ma:hidden="true" ma:internalName="a9acf86993974d6881787d5055a57c95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61fc6121-7153-4cd6-9bbe-d1742e508c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0092C9-B364-4BEF-9CD7-70804FA635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39B872-3666-4D5E-874C-EB33DCA7F14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aee71f1-0628-48c7-aacf-61de5dd61ea3"/>
    <ds:schemaRef ds:uri="1ffefd3d-cccc-4a77-b19b-ffd6c9fbb16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11F1F8-A34B-4C2C-B2E6-34C5FDA7CDD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524</Words>
  <Application>Microsoft Office PowerPoint</Application>
  <PresentationFormat>Widescreen</PresentationFormat>
  <Paragraphs>131</Paragraphs>
  <Slides>12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2</vt:i4>
      </vt:variant>
    </vt:vector>
  </HeadingPairs>
  <TitlesOfParts>
    <vt:vector size="21" baseType="lpstr">
      <vt:lpstr>Aptos</vt:lpstr>
      <vt:lpstr>Arial</vt:lpstr>
      <vt:lpstr>Calibri</vt:lpstr>
      <vt:lpstr>DIN Offc</vt:lpstr>
      <vt:lpstr>DIN Offc Black</vt:lpstr>
      <vt:lpstr>DIN Offc Bold</vt:lpstr>
      <vt:lpstr>FORMAT TKI DINALOG 2024</vt:lpstr>
      <vt:lpstr>PowerPoint Presentation</vt:lpstr>
      <vt:lpstr>PowerPoint Presentation</vt:lpstr>
      <vt:lpstr>Goals of the Regional Visit</vt:lpstr>
      <vt:lpstr>Logistics Sector</vt:lpstr>
      <vt:lpstr>TKI Dinalog – Top Sector Logistics </vt:lpstr>
      <vt:lpstr>National Knowledge Agenda Logistics</vt:lpstr>
      <vt:lpstr>Public – private cooperation </vt:lpstr>
      <vt:lpstr>New projects 2024 PPS (EA)</vt:lpstr>
      <vt:lpstr>New projects 2024 Construction Logistics (IandW)</vt:lpstr>
      <vt:lpstr>Planning Research Calls in 2025</vt:lpstr>
      <vt:lpstr>Circular Economy</vt:lpstr>
      <vt:lpstr>Let’s stay connected</vt:lpstr>
      <vt:lpstr>Loop</vt:lpstr>
      <vt:lpstr>Plenair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Ossevoort</dc:creator>
  <cp:lastModifiedBy>Robert Ossevoort</cp:lastModifiedBy>
  <cp:revision>112</cp:revision>
  <cp:lastPrinted>2023-11-27T12:52:12Z</cp:lastPrinted>
  <dcterms:created xsi:type="dcterms:W3CDTF">2023-03-07T10:57:33Z</dcterms:created>
  <dcterms:modified xsi:type="dcterms:W3CDTF">2025-02-07T08:40:05Z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0x0101009AE81863DEF0E547A248BDB0B445C2AB</vt:lpwstr>
  </property>
  <property fmtid="{D5CDD505-2E9C-101B-9397-08002B2CF9AE}" pid="3" name="MediaServiceImageTags">
    <vt:lpwstr/>
  </property>
  <property fmtid="{D5CDD505-2E9C-101B-9397-08002B2CF9AE}" pid="4" name="MSIP_Label_8772ba27-cab8-4042-a351-a31f6e4eacdc_Enabled">
    <vt:lpwstr>true</vt:lpwstr>
  </property>
  <property fmtid="{D5CDD505-2E9C-101B-9397-08002B2CF9AE}" pid="5" name="MSIP_Label_8772ba27-cab8-4042-a351-a31f6e4eacdc_SetDate">
    <vt:lpwstr>2023-12-20T11:01:51Z</vt:lpwstr>
  </property>
  <property fmtid="{D5CDD505-2E9C-101B-9397-08002B2CF9AE}" pid="6" name="MSIP_Label_8772ba27-cab8-4042-a351-a31f6e4eacdc_Method">
    <vt:lpwstr>Standard</vt:lpwstr>
  </property>
  <property fmtid="{D5CDD505-2E9C-101B-9397-08002B2CF9AE}" pid="7" name="MSIP_Label_8772ba27-cab8-4042-a351-a31f6e4eacdc_Name">
    <vt:lpwstr>Internal</vt:lpwstr>
  </property>
  <property fmtid="{D5CDD505-2E9C-101B-9397-08002B2CF9AE}" pid="8" name="MSIP_Label_8772ba27-cab8-4042-a351-a31f6e4eacdc_SiteId">
    <vt:lpwstr>715902d6-f63e-4b8d-929b-4bb170bad492</vt:lpwstr>
  </property>
  <property fmtid="{D5CDD505-2E9C-101B-9397-08002B2CF9AE}" pid="9" name="MSIP_Label_8772ba27-cab8-4042-a351-a31f6e4eacdc_ActionId">
    <vt:lpwstr>2e76c319-1644-4245-ab08-caf063ebe5b6</vt:lpwstr>
  </property>
  <property fmtid="{D5CDD505-2E9C-101B-9397-08002B2CF9AE}" pid="10" name="MSIP_Label_8772ba27-cab8-4042-a351-a31f6e4eacdc_ContentBits">
    <vt:lpwstr>0</vt:lpwstr>
  </property>
</Properties>
</file>